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5"/>
  </p:notesMasterIdLst>
  <p:sldIdLst>
    <p:sldId id="256" r:id="rId2"/>
    <p:sldId id="383" r:id="rId3"/>
    <p:sldId id="384" r:id="rId4"/>
    <p:sldId id="385" r:id="rId5"/>
    <p:sldId id="386" r:id="rId6"/>
    <p:sldId id="387" r:id="rId7"/>
    <p:sldId id="408" r:id="rId8"/>
    <p:sldId id="391" r:id="rId9"/>
    <p:sldId id="398" r:id="rId10"/>
    <p:sldId id="417" r:id="rId11"/>
    <p:sldId id="397" r:id="rId12"/>
    <p:sldId id="392" r:id="rId13"/>
    <p:sldId id="399" r:id="rId14"/>
    <p:sldId id="400" r:id="rId15"/>
    <p:sldId id="415" r:id="rId16"/>
    <p:sldId id="414" r:id="rId17"/>
    <p:sldId id="418" r:id="rId18"/>
    <p:sldId id="413" r:id="rId19"/>
    <p:sldId id="403" r:id="rId20"/>
    <p:sldId id="404" r:id="rId21"/>
    <p:sldId id="405" r:id="rId22"/>
    <p:sldId id="407" r:id="rId23"/>
    <p:sldId id="29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8A7E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52" autoAdjust="0"/>
    <p:restoredTop sz="94660"/>
  </p:normalViewPr>
  <p:slideViewPr>
    <p:cSldViewPr>
      <p:cViewPr varScale="1">
        <p:scale>
          <a:sx n="75" d="100"/>
          <a:sy n="75" d="100"/>
        </p:scale>
        <p:origin x="610" y="43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-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492283-5DAD-4197-8B51-666D80DBD764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221417-9C38-480C-A012-705512C66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54B3-2CAD-43AB-968D-4DD9821B749A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8C43-C734-4CA5-908D-0774FB52B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54B3-2CAD-43AB-968D-4DD9821B749A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8C43-C734-4CA5-908D-0774FB52B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54B3-2CAD-43AB-968D-4DD9821B749A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8C43-C734-4CA5-908D-0774FB52B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54B3-2CAD-43AB-968D-4DD9821B749A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8C43-C734-4CA5-908D-0774FB52B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54B3-2CAD-43AB-968D-4DD9821B749A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8C43-C734-4CA5-908D-0774FB52B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54B3-2CAD-43AB-968D-4DD9821B749A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8C43-C734-4CA5-908D-0774FB52B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54B3-2CAD-43AB-968D-4DD9821B749A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8C43-C734-4CA5-908D-0774FB52B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54B3-2CAD-43AB-968D-4DD9821B749A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8C43-C734-4CA5-908D-0774FB52B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54B3-2CAD-43AB-968D-4DD9821B749A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8C43-C734-4CA5-908D-0774FB52B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54B3-2CAD-43AB-968D-4DD9821B749A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8C43-C734-4CA5-908D-0774FB52B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54B3-2CAD-43AB-968D-4DD9821B749A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8C43-C734-4CA5-908D-0774FB52B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B54B3-2CAD-43AB-968D-4DD9821B749A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58C43-C734-4CA5-908D-0774FB52B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advTm="8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66700" y="1219200"/>
            <a:ext cx="7353300" cy="1698625"/>
          </a:xfrm>
        </p:spPr>
        <p:txBody>
          <a:bodyPr>
            <a:noAutofit/>
          </a:bodyPr>
          <a:lstStyle/>
          <a:p>
            <a:r>
              <a:rPr lang="en-US" sz="8800" dirty="0">
                <a:solidFill>
                  <a:schemeClr val="tx1">
                    <a:lumMod val="50000"/>
                  </a:schemeClr>
                </a:solidFill>
              </a:rPr>
              <a:t>FOURTH SUNDAY IN LENT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4495800"/>
            <a:ext cx="6400800" cy="838200"/>
          </a:xfrm>
        </p:spPr>
        <p:txBody>
          <a:bodyPr>
            <a:normAutofit lnSpcReduction="10000"/>
          </a:bodyPr>
          <a:lstStyle/>
          <a:p>
            <a:r>
              <a:rPr lang="en-US" sz="5400" i="1" dirty="0">
                <a:solidFill>
                  <a:schemeClr val="tx1"/>
                </a:solidFill>
              </a:rPr>
              <a:t>Year C</a:t>
            </a:r>
          </a:p>
        </p:txBody>
      </p:sp>
      <p:sp>
        <p:nvSpPr>
          <p:cNvPr id="4" name="Rectangle 3"/>
          <p:cNvSpPr/>
          <p:nvPr/>
        </p:nvSpPr>
        <p:spPr>
          <a:xfrm>
            <a:off x="3962400" y="5791201"/>
            <a:ext cx="6553200" cy="954107"/>
          </a:xfrm>
          <a:prstGeom prst="rect">
            <a:avLst/>
          </a:prstGeom>
          <a:solidFill>
            <a:srgbClr val="8A8A7E">
              <a:alpha val="8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Joshua 5:9-12  •  Psalm 32  •  2 Corinthians 5:16-21  Luke 15:1-3, 11b-32</a:t>
            </a:r>
          </a:p>
        </p:txBody>
      </p:sp>
    </p:spTree>
  </p:cSld>
  <p:clrMapOvr>
    <a:masterClrMapping/>
  </p:clrMapOvr>
  <p:transition advTm="8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01000" y="487680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The Prodigal Son</a:t>
            </a:r>
          </a:p>
          <a:p>
            <a:pPr algn="ctr"/>
            <a:endParaRPr lang="en-US" sz="1600" dirty="0">
              <a:solidFill>
                <a:schemeClr val="tx1">
                  <a:lumMod val="95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Peter Koenig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EF149C-7F57-4B42-A924-ED1643166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-8107"/>
            <a:ext cx="4566608" cy="686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14977"/>
      </p:ext>
    </p:extLst>
  </p:cSld>
  <p:clrMapOvr>
    <a:masterClrMapping/>
  </p:clrMapOvr>
  <p:transition advTm="8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1800" y="1828800"/>
            <a:ext cx="6705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I will get up and go to my father, and I will say to him, "… I am no longer worthy to be called your son; treat me like one of your hired hands."'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43600" y="48006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Luke 15:18a, 19</a:t>
            </a:r>
          </a:p>
        </p:txBody>
      </p:sp>
    </p:spTree>
  </p:cSld>
  <p:clrMapOvr>
    <a:masterClrMapping/>
  </p:clrMapOvr>
  <p:transition advTm="8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1CB71F-E28E-47F4-A830-8BCB555CF4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184814"/>
            <a:ext cx="8382000" cy="59590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67000" y="6334633"/>
            <a:ext cx="685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Prodigal Son  --    John Swan, Tate Britain, London, England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advTm="8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19400" y="1676400"/>
            <a:ext cx="6858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… But while he was still far off, his father saw him and was filled with compassion; he ran and put his arms around him and kissed him.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62600" y="45720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Luke 15:20b</a:t>
            </a:r>
          </a:p>
        </p:txBody>
      </p:sp>
    </p:spTree>
  </p:cSld>
  <p:clrMapOvr>
    <a:masterClrMapping/>
  </p:clrMapOvr>
  <p:transition advTm="8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6324600"/>
            <a:ext cx="876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The Prodigal Son  --  Jean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Forain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, ink drawing, early 20</a:t>
            </a:r>
            <a:r>
              <a:rPr lang="en-US" sz="1600" baseline="30000" dirty="0">
                <a:solidFill>
                  <a:schemeClr val="tx1">
                    <a:lumMod val="95000"/>
                  </a:schemeClr>
                </a:solidFill>
              </a:rPr>
              <a:t>th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 century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9C97CA-E2B9-41A3-898B-D834856D71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7401" y="341671"/>
            <a:ext cx="8173528" cy="5625934"/>
          </a:xfrm>
          <a:prstGeom prst="rect">
            <a:avLst/>
          </a:prstGeom>
        </p:spPr>
      </p:pic>
    </p:spTree>
  </p:cSld>
  <p:clrMapOvr>
    <a:masterClrMapping/>
  </p:clrMapOvr>
  <p:transition advTm="8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6324600"/>
            <a:ext cx="876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The Prodigal Son  --  JESUS MAFA, Cameroon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C18F8E-1ACF-4BB4-B5D8-5CC537988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381001"/>
            <a:ext cx="8541908" cy="569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660122"/>
      </p:ext>
    </p:extLst>
  </p:cSld>
  <p:clrMapOvr>
    <a:masterClrMapping/>
  </p:clrMapOvr>
  <p:transition advTm="8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6400" y="5029200"/>
            <a:ext cx="228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The Return of the Prodigal Son</a:t>
            </a:r>
          </a:p>
          <a:p>
            <a:pPr algn="ctr"/>
            <a:endParaRPr lang="en-US" sz="1600" dirty="0">
              <a:solidFill>
                <a:schemeClr val="tx1">
                  <a:lumMod val="95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Hans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Feddersen</a:t>
            </a:r>
            <a:endParaRPr lang="en-US" sz="1600" dirty="0">
              <a:solidFill>
                <a:schemeClr val="tx1">
                  <a:lumMod val="95000"/>
                </a:schemeClr>
              </a:solidFill>
            </a:endParaRPr>
          </a:p>
          <a:p>
            <a:pPr algn="ctr"/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Kunsthalle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 Kiel</a:t>
            </a:r>
          </a:p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Kiel, Germany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F04812-CF77-4E5E-ACB2-E59E615513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9600" y="0"/>
            <a:ext cx="495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80864"/>
      </p:ext>
    </p:extLst>
  </p:cSld>
  <p:clrMapOvr>
    <a:masterClrMapping/>
  </p:clrMapOvr>
  <p:transition advTm="8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5458361"/>
            <a:ext cx="1676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The Return of the Prodigal Son</a:t>
            </a:r>
          </a:p>
          <a:p>
            <a:pPr algn="ctr"/>
            <a:endParaRPr lang="en-US" sz="1600" dirty="0">
              <a:solidFill>
                <a:schemeClr val="tx1">
                  <a:lumMod val="95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Elena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Murariu</a:t>
            </a:r>
            <a:endParaRPr lang="en-US" sz="1600" dirty="0">
              <a:solidFill>
                <a:schemeClr val="tx1">
                  <a:lumMod val="95000"/>
                </a:schemeClr>
              </a:solidFill>
            </a:endParaRPr>
          </a:p>
          <a:p>
            <a:pPr algn="ctr"/>
            <a:endParaRPr lang="en-US" sz="16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360C29-B24A-4198-91EF-808D02B323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1409" y="0"/>
            <a:ext cx="7051082" cy="685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720770"/>
      </p:ext>
    </p:extLst>
  </p:cSld>
  <p:clrMapOvr>
    <a:masterClrMapping/>
  </p:clrMapOvr>
  <p:transition advTm="8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6400" y="5257801"/>
            <a:ext cx="2209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The Return of the Prodigal Son</a:t>
            </a:r>
          </a:p>
          <a:p>
            <a:pPr algn="ctr"/>
            <a:endParaRPr lang="en-US" sz="1400" dirty="0">
              <a:solidFill>
                <a:schemeClr val="tx1">
                  <a:lumMod val="95000"/>
                </a:schemeClr>
              </a:solidFill>
            </a:endParaRPr>
          </a:p>
          <a:p>
            <a:pPr algn="ctr"/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Rembrandt</a:t>
            </a:r>
          </a:p>
          <a:p>
            <a:pPr algn="ctr"/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Hermitage Museum</a:t>
            </a:r>
          </a:p>
          <a:p>
            <a:pPr algn="ctr"/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St. Petersburg, Russia</a:t>
            </a:r>
            <a:endParaRPr lang="en-US" sz="16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6C1331-F0E9-4AD6-B2F0-8BC6EC4049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7758" y="0"/>
            <a:ext cx="53496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2724"/>
      </p:ext>
    </p:extLst>
  </p:cSld>
  <p:clrMapOvr>
    <a:masterClrMapping/>
  </p:clrMapOvr>
  <p:transition advTm="8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0" y="1752600"/>
            <a:ext cx="7086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'Quickly, bring out a robe--the best one--and put it on him; … And get the fatted calf and kill it, and let us eat and celebrate;</a:t>
            </a:r>
            <a:endParaRPr lang="en-US" sz="3600" dirty="0"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0" y="46482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Luke 15:22a, 23</a:t>
            </a:r>
          </a:p>
        </p:txBody>
      </p:sp>
    </p:spTree>
  </p:cSld>
  <p:clrMapOvr>
    <a:masterClrMapping/>
  </p:clrMapOvr>
  <p:transition advTm="8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24200" y="1443841"/>
            <a:ext cx="6553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… the Pharisees … were grumbling and saying, "This fellow welcomes sinners and eats with them."</a:t>
            </a:r>
          </a:p>
          <a:p>
            <a:r>
              <a:rPr lang="en-US" sz="3600" dirty="0"/>
              <a:t>So he told them this parable:</a:t>
            </a:r>
          </a:p>
          <a:p>
            <a:r>
              <a:rPr lang="en-US" sz="3600" dirty="0"/>
              <a:t>"There was a man who had two sons.</a:t>
            </a:r>
            <a:endParaRPr lang="en-US" sz="3600" dirty="0"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5000" y="4902138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Luke 15:3, 11b</a:t>
            </a:r>
          </a:p>
        </p:txBody>
      </p:sp>
    </p:spTree>
  </p:cSld>
  <p:clrMapOvr>
    <a:masterClrMapping/>
  </p:clrMapOvr>
  <p:transition advTm="8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4953000"/>
            <a:ext cx="1600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chemeClr val="tx1">
                    <a:lumMod val="95000"/>
                  </a:schemeClr>
                </a:solidFill>
              </a:rPr>
              <a:t>Bartholome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 Murillo</a:t>
            </a:r>
          </a:p>
          <a:p>
            <a:pPr algn="ctr"/>
            <a:endParaRPr lang="en-US" sz="1400" dirty="0">
              <a:solidFill>
                <a:schemeClr val="tx1">
                  <a:lumMod val="95000"/>
                </a:schemeClr>
              </a:solidFill>
            </a:endParaRPr>
          </a:p>
          <a:p>
            <a:pPr algn="ctr"/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Return of the Prodigal Son</a:t>
            </a:r>
          </a:p>
          <a:p>
            <a:pPr algn="ctr"/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National Gallery of Art</a:t>
            </a:r>
          </a:p>
          <a:p>
            <a:pPr algn="ctr"/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Washington, DC</a:t>
            </a:r>
            <a:endParaRPr lang="en-US" sz="16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8418B8-D182-471B-9D45-8FEDB0506B2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8836" y="10886"/>
            <a:ext cx="7599164" cy="6858000"/>
          </a:xfrm>
          <a:prstGeom prst="rect">
            <a:avLst/>
          </a:prstGeom>
        </p:spPr>
      </p:pic>
    </p:spTree>
  </p:cSld>
  <p:clrMapOvr>
    <a:masterClrMapping/>
  </p:clrMapOvr>
  <p:transition advTm="8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52800" y="1981200"/>
            <a:ext cx="6324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for this son of mine was dead and is alive again; he was lost and is found!'</a:t>
            </a:r>
            <a:endParaRPr lang="en-US" sz="3600" dirty="0"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3600" y="4343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Luke 15:24</a:t>
            </a:r>
          </a:p>
        </p:txBody>
      </p:sp>
    </p:spTree>
    <p:extLst>
      <p:ext uri="{BB962C8B-B14F-4D97-AF65-F5344CB8AC3E}">
        <p14:creationId xmlns:p14="http://schemas.microsoft.com/office/powerpoint/2010/main" val="1844325615"/>
      </p:ext>
    </p:extLst>
  </p:cSld>
  <p:clrMapOvr>
    <a:masterClrMapping/>
  </p:clrMapOvr>
  <p:transition advTm="8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4500" y="6341477"/>
            <a:ext cx="876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The Prodigal Son --  John August Swanson, serigraph, 1984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B09260-1DFB-4270-AB90-088A0F5A62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358" y="347246"/>
            <a:ext cx="9122842" cy="574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252076"/>
      </p:ext>
    </p:extLst>
  </p:cSld>
  <p:clrMapOvr>
    <a:masterClrMapping/>
  </p:clrMapOvr>
  <p:transition advTm="8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06362"/>
            <a:ext cx="8229600" cy="503238"/>
          </a:xfrm>
        </p:spPr>
        <p:txBody>
          <a:bodyPr>
            <a:normAutofit/>
          </a:bodyPr>
          <a:lstStyle/>
          <a:p>
            <a:r>
              <a:rPr lang="en-US" sz="2400" dirty="0"/>
              <a:t>Credits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609600"/>
            <a:ext cx="8991600" cy="6248400"/>
          </a:xfrm>
          <a:ln>
            <a:noFill/>
          </a:ln>
        </p:spPr>
        <p:txBody>
          <a:bodyPr>
            <a:noAutofit/>
          </a:bodyPr>
          <a:lstStyle/>
          <a:p>
            <a:pPr>
              <a:buNone/>
            </a:pPr>
            <a:r>
              <a:rPr lang="en-US" sz="1600" dirty="0"/>
              <a:t>New Revised Standard Version Bible, copyright 1989, Division of Christian Education of the </a:t>
            </a:r>
            <a:r>
              <a:rPr lang="en-US" sz="1600"/>
              <a:t>National Council </a:t>
            </a:r>
            <a:r>
              <a:rPr lang="en-US" sz="1600" dirty="0"/>
              <a:t>of the Churches of Christ in the United States of America. Used by permission. All rights reserved.</a:t>
            </a:r>
          </a:p>
          <a:p>
            <a:pPr>
              <a:buNone/>
            </a:pPr>
            <a:r>
              <a:rPr lang="en-US" sz="1600" dirty="0"/>
              <a:t>https://commons.wikimedia.org/wiki/File:Going_to_Church,_by_William_H._Johnson.jpg</a:t>
            </a:r>
          </a:p>
          <a:p>
            <a:pPr>
              <a:buNone/>
            </a:pPr>
            <a:r>
              <a:rPr lang="en-US" sz="1600" dirty="0"/>
              <a:t>https://commons.m.wikimedia.org/wiki/File:Jan_Miense_Molenaer_-_Departure_of_the_Prodigal_Son.jpg</a:t>
            </a:r>
          </a:p>
          <a:p>
            <a:pPr>
              <a:buNone/>
            </a:pPr>
            <a:r>
              <a:rPr lang="en-US" sz="1600" dirty="0"/>
              <a:t>https://commons.wikimedia.org/wiki/File:Gerard_van_Honthorst_004.jpg</a:t>
            </a:r>
          </a:p>
          <a:p>
            <a:pPr>
              <a:buNone/>
            </a:pPr>
            <a:r>
              <a:rPr lang="en-US" sz="1600" dirty="0"/>
              <a:t>https://commons.m.wikimedia.org/wiki/File:John_Macallan_Swan_-_The_Prodigal_Son,_1888.jpg</a:t>
            </a:r>
          </a:p>
          <a:p>
            <a:pPr>
              <a:buNone/>
            </a:pPr>
            <a:r>
              <a:rPr lang="en-US" sz="1600" dirty="0"/>
              <a:t>https://commons.m.wikimedia.org/wiki/File:Albrecht_D%C3%BCrer_-_The_Prodigal_Son_-_WGA7275.jpg</a:t>
            </a:r>
          </a:p>
          <a:p>
            <a:pPr>
              <a:buNone/>
            </a:pPr>
            <a:r>
              <a:rPr lang="en-US" sz="1600" dirty="0"/>
              <a:t>https://www.pwkoenig.co.uk/</a:t>
            </a:r>
          </a:p>
          <a:p>
            <a:pPr>
              <a:buNone/>
            </a:pPr>
            <a:r>
              <a:rPr lang="en-US" sz="1600" dirty="0"/>
              <a:t>http://www.flickr.com/photos/edithosb/1464392429/</a:t>
            </a:r>
          </a:p>
          <a:p>
            <a:pPr>
              <a:buNone/>
            </a:pPr>
            <a:r>
              <a:rPr lang="en-US" sz="1600" dirty="0"/>
              <a:t>http://diglib.library.vanderbilt.edu/act-imagelink.pl?RC=54662</a:t>
            </a:r>
          </a:p>
          <a:p>
            <a:pPr>
              <a:buNone/>
            </a:pPr>
            <a:r>
              <a:rPr lang="en-US" sz="1600" dirty="0"/>
              <a:t>https://commons.m.wikimedia.org/wiki/File:1907_Feddersen_Heimkehr_des_verlorenen_Sohnes_anagoria.JPG</a:t>
            </a:r>
          </a:p>
          <a:p>
            <a:pPr>
              <a:buNone/>
            </a:pPr>
            <a:r>
              <a:rPr lang="en-US" sz="1600" dirty="0"/>
              <a:t>https://commons.wikimedia.org/wiki/File:The_return_of_the_prodigal_son,_Elena_Murariu.jpg</a:t>
            </a:r>
          </a:p>
          <a:p>
            <a:pPr>
              <a:buNone/>
            </a:pPr>
            <a:r>
              <a:rPr lang="en-US" sz="1600" dirty="0"/>
              <a:t>https://commons.wikimedia.org/wiki/File:Rembrandt_Harmensz._van_Rijn_-_The_Return_of_the_Prodigal_Son.jpg</a:t>
            </a:r>
          </a:p>
          <a:p>
            <a:pPr>
              <a:buNone/>
            </a:pPr>
            <a:r>
              <a:rPr lang="en-US" sz="1600" dirty="0"/>
              <a:t>https://commons.m.wikimedia.org/wiki/File:Return_of_the_Prodigal_Son_1667-1670_Murillo.jpg</a:t>
            </a:r>
          </a:p>
          <a:p>
            <a:pPr>
              <a:buNone/>
            </a:pPr>
            <a:r>
              <a:rPr lang="en-US" sz="1600" dirty="0"/>
              <a:t>www.JohnAugustSwanson.com - copyright 1984 by John August Swanson</a:t>
            </a:r>
          </a:p>
          <a:p>
            <a:pPr>
              <a:buNone/>
            </a:pPr>
            <a:r>
              <a:rPr lang="en-US" sz="1600" dirty="0"/>
              <a:t>Additional descriptions can be found at the Art in the Christian Tradition image library, a service of the Vanderbilt Divinity Library, </a:t>
            </a:r>
            <a:r>
              <a:rPr lang="en-US" sz="1600" dirty="0" err="1"/>
              <a:t>http://diglib.library.vanderbilt.edu/</a:t>
            </a:r>
            <a:r>
              <a:rPr lang="en-US" sz="1600" dirty="0"/>
              <a:t>.  All images available via Creative Commons 3.0 License.</a:t>
            </a:r>
          </a:p>
          <a:p>
            <a:endParaRPr lang="en-US" sz="1200" dirty="0"/>
          </a:p>
          <a:p>
            <a:endParaRPr lang="en-US" sz="1400" dirty="0"/>
          </a:p>
          <a:p>
            <a:endParaRPr lang="en-US" sz="1400" dirty="0"/>
          </a:p>
        </p:txBody>
      </p:sp>
    </p:spTree>
  </p:cSld>
  <p:clrMapOvr>
    <a:masterClrMapping/>
  </p:clrMapOvr>
  <p:transition advTm="3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6324600"/>
            <a:ext cx="876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Going to Church  -- 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Wiliiam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 H. Johnson, Smithsonian Museum of American Art, Washington, DC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84389F-87AD-45DB-A9CD-CD43CEF7FC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00" y="0"/>
            <a:ext cx="8153400" cy="6115050"/>
          </a:xfrm>
          <a:prstGeom prst="rect">
            <a:avLst/>
          </a:prstGeom>
        </p:spPr>
      </p:pic>
    </p:spTree>
  </p:cSld>
  <p:clrMapOvr>
    <a:masterClrMapping/>
  </p:clrMapOvr>
  <p:transition advTm="8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24200" y="1613422"/>
            <a:ext cx="6324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The younger of them said to his father, 'Father, give me the share of the property that will belong to me.' So he divided his property between them.</a:t>
            </a:r>
            <a:endParaRPr lang="en-US" sz="3600" dirty="0"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67400" y="4716256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Luke 15:12</a:t>
            </a:r>
          </a:p>
        </p:txBody>
      </p:sp>
    </p:spTree>
  </p:cSld>
  <p:clrMapOvr>
    <a:masterClrMapping/>
  </p:clrMapOvr>
  <p:transition advTm="8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6443246"/>
            <a:ext cx="876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Departure of the Prodigal Son  --  Jan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Molenaer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, Netherlands Institute of Art History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1841E7-DC22-4EA3-B488-E46DFDC1E9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7401" y="1"/>
            <a:ext cx="8076027" cy="6324599"/>
          </a:xfrm>
          <a:prstGeom prst="rect">
            <a:avLst/>
          </a:prstGeom>
        </p:spPr>
      </p:pic>
    </p:spTree>
  </p:cSld>
  <p:clrMapOvr>
    <a:masterClrMapping/>
  </p:clrMapOvr>
  <p:transition advTm="8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1447800"/>
            <a:ext cx="6858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A few days later the younger son gathered all he had and traveled to a distant country, and there he squandered his property in dissolute living.</a:t>
            </a:r>
            <a:endParaRPr lang="en-US" sz="3600" dirty="0"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1200" y="44196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Luke 15:13</a:t>
            </a:r>
          </a:p>
        </p:txBody>
      </p:sp>
    </p:spTree>
  </p:cSld>
  <p:clrMapOvr>
    <a:masterClrMapping/>
  </p:clrMapOvr>
  <p:transition advTm="8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4500" y="6400800"/>
            <a:ext cx="876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The Prodigal Son  --  Gerard van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Honthorst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, Alte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Pinakothek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, Munich, Germany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6ED082-362B-42E8-A801-197BAACA2DF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1" y="325042"/>
            <a:ext cx="8370343" cy="577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15764"/>
      </p:ext>
    </p:extLst>
  </p:cSld>
  <p:clrMapOvr>
    <a:masterClrMapping/>
  </p:clrMapOvr>
  <p:transition advTm="8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0" y="1676400"/>
            <a:ext cx="7086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So he went and hired himself out to … feed the pigs.  'How many of my father's hired hands have bread enough and to spare, but here I am dying of hunger!'</a:t>
            </a:r>
            <a:endParaRPr lang="en-US" sz="3600" dirty="0"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0" y="46482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Luke 15:15ac, 17b</a:t>
            </a:r>
          </a:p>
        </p:txBody>
      </p:sp>
    </p:spTree>
  </p:cSld>
  <p:clrMapOvr>
    <a:masterClrMapping/>
  </p:clrMapOvr>
  <p:transition advTm="8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48600" y="5334001"/>
            <a:ext cx="2667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The Prodigal Son</a:t>
            </a:r>
          </a:p>
          <a:p>
            <a:pPr algn="ctr"/>
            <a:endParaRPr lang="en-US" sz="1600" dirty="0">
              <a:solidFill>
                <a:schemeClr val="tx1">
                  <a:lumMod val="95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Albrecht Durer</a:t>
            </a:r>
          </a:p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Staatliche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Kunsthalle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 Karlsruhe, Germany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9D53F0-A574-40A3-9FDB-55231CC7CC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9842" y="-18661"/>
            <a:ext cx="5172559" cy="6858000"/>
          </a:xfrm>
          <a:prstGeom prst="rect">
            <a:avLst/>
          </a:prstGeom>
        </p:spPr>
      </p:pic>
    </p:spTree>
  </p:cSld>
  <p:clrMapOvr>
    <a:masterClrMapping/>
  </p:clrMapOvr>
  <p:transition advTm="8000"/>
</p:sld>
</file>

<file path=ppt/theme/theme1.xml><?xml version="1.0" encoding="utf-8"?>
<a:theme xmlns:a="http://schemas.openxmlformats.org/drawingml/2006/main" name="First Sunday after Christmas Day Year A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2F2F2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First Sunday after Christmas Day Year A</Template>
  <TotalTime>389</TotalTime>
  <Words>842</Words>
  <Application>Microsoft Office PowerPoint</Application>
  <PresentationFormat>Widescreen</PresentationFormat>
  <Paragraphs>70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First Sunday after Christmas Day Year A</vt:lpstr>
      <vt:lpstr>FOURTH SUNDAY IN LENT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Credits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?</dc:title>
  <dc:creator>Anne</dc:creator>
  <cp:lastModifiedBy>Anne Richardson</cp:lastModifiedBy>
  <cp:revision>154</cp:revision>
  <dcterms:created xsi:type="dcterms:W3CDTF">2016-08-31T16:46:43Z</dcterms:created>
  <dcterms:modified xsi:type="dcterms:W3CDTF">2022-10-31T20:07:55Z</dcterms:modified>
</cp:coreProperties>
</file>