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2" r:id="rId3"/>
    <p:sldId id="325" r:id="rId4"/>
    <p:sldId id="338" r:id="rId5"/>
    <p:sldId id="314" r:id="rId6"/>
    <p:sldId id="326" r:id="rId7"/>
    <p:sldId id="313" r:id="rId8"/>
    <p:sldId id="327" r:id="rId9"/>
    <p:sldId id="315" r:id="rId10"/>
    <p:sldId id="328" r:id="rId11"/>
    <p:sldId id="317" r:id="rId12"/>
    <p:sldId id="330" r:id="rId13"/>
    <p:sldId id="318" r:id="rId14"/>
    <p:sldId id="331" r:id="rId15"/>
    <p:sldId id="319" r:id="rId16"/>
    <p:sldId id="332" r:id="rId17"/>
    <p:sldId id="320" r:id="rId18"/>
    <p:sldId id="333" r:id="rId19"/>
    <p:sldId id="321" r:id="rId20"/>
    <p:sldId id="334" r:id="rId21"/>
    <p:sldId id="322" r:id="rId22"/>
    <p:sldId id="335" r:id="rId23"/>
    <p:sldId id="323" r:id="rId24"/>
    <p:sldId id="336" r:id="rId25"/>
    <p:sldId id="324" r:id="rId26"/>
    <p:sldId id="337" r:id="rId27"/>
    <p:sldId id="297" r:id="rId2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94"/>
  </p:normalViewPr>
  <p:slideViewPr>
    <p:cSldViewPr>
      <p:cViewPr varScale="1">
        <p:scale>
          <a:sx n="72" d="100"/>
          <a:sy n="72" d="100"/>
        </p:scale>
        <p:origin x="221" y="67"/>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66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38E60D2-FA1F-4335-8C16-0039BB1BA21B}" type="datetimeFigureOut">
              <a:rPr lang="en-US"/>
              <a:pPr>
                <a:defRPr/>
              </a:pPr>
              <a:t>9/15/2022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08F4C47-F30A-4582-A59D-16146038C53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8F4C47-F30A-4582-A59D-16146038C535}" type="slidenum">
              <a:rPr lang="en-US" smtClean="0"/>
              <a:pPr>
                <a:defRPr/>
              </a:pPr>
              <a:t>8</a:t>
            </a:fld>
            <a:endParaRPr lang="en-US"/>
          </a:p>
        </p:txBody>
      </p:sp>
    </p:spTree>
    <p:extLst>
      <p:ext uri="{BB962C8B-B14F-4D97-AF65-F5344CB8AC3E}">
        <p14:creationId xmlns:p14="http://schemas.microsoft.com/office/powerpoint/2010/main" val="2505758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D3FA375-346D-4BCE-B221-26E1BF7F3FD7}"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32875E-1717-4F01-8304-F8E4D4B47CAC}" type="slidenum">
              <a:rPr lang="en-US"/>
              <a:pPr>
                <a:defRPr/>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2DF9DF0-8F51-4A84-A6D2-2693192B0B87}"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000F20-1BF5-4C21-8379-9A18B2EC09FC}" type="slidenum">
              <a:rPr lang="en-US"/>
              <a:pPr>
                <a:defRPr/>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A43C19-386A-4084-B40D-77CE3E5946AD}"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D1BDFE-95F5-4004-9595-B442559B0D5A}" type="slidenum">
              <a:rPr lang="en-US"/>
              <a:pPr>
                <a:defRPr/>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1F9FAAD-6AB0-4108-9E1F-65F1A5DC8E10}"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ADB25A-8903-4C1B-B445-6921B4BBC5CB}" type="slidenum">
              <a:rPr lang="en-US"/>
              <a:pPr>
                <a:defRPr/>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F3ABF0A-0DC6-4200-A93A-C00967800C13}" type="datetimeFigureOut">
              <a:rPr lang="en-US"/>
              <a:pPr>
                <a:defRPr/>
              </a:pPr>
              <a:t>9/15/2022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43E08E-B1B6-430D-A142-8225BEEBE479}" type="slidenum">
              <a:rPr lang="en-US"/>
              <a:pPr>
                <a:defRPr/>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89644CA-DC8A-41A7-B832-88E655179A8B}" type="datetimeFigureOut">
              <a:rPr lang="en-US"/>
              <a:pPr>
                <a:defRPr/>
              </a:pPr>
              <a:t>9/15/2022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4BA203-AF16-4618-9E19-50BC840DDFDF}" type="slidenum">
              <a:rPr lang="en-US"/>
              <a:pPr>
                <a:defRPr/>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8B734DA-EAFC-4EF8-B352-545BEF0DD262}" type="datetimeFigureOut">
              <a:rPr lang="en-US"/>
              <a:pPr>
                <a:defRPr/>
              </a:pPr>
              <a:t>9/15/2022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0AC8055-20F9-43D1-9DDD-0D3D07ACEDA5}" type="slidenum">
              <a:rPr lang="en-US"/>
              <a:pPr>
                <a:defRPr/>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74D8257-1E5C-457F-BBEB-5C28C91D6BF9}" type="datetimeFigureOut">
              <a:rPr lang="en-US"/>
              <a:pPr>
                <a:defRPr/>
              </a:pPr>
              <a:t>9/15/2022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A12FA68-AB07-409D-A5B4-6495A07F8F3D}" type="slidenum">
              <a:rPr lang="en-US"/>
              <a:pPr>
                <a:defRPr/>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2CE673-EB7A-4CAB-ADB4-B1F8F4D5EF10}" type="datetimeFigureOut">
              <a:rPr lang="en-US"/>
              <a:pPr>
                <a:defRPr/>
              </a:pPr>
              <a:t>9/15/2022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0BE587-84CE-4B55-8CF1-D7366BB6C13A}" type="slidenum">
              <a:rPr lang="en-US"/>
              <a:pPr>
                <a:defRPr/>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F0C0C67-8BC1-4A5D-9B92-53AA3F301249}" type="datetimeFigureOut">
              <a:rPr lang="en-US"/>
              <a:pPr>
                <a:defRPr/>
              </a:pPr>
              <a:t>9/15/2022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147CF4-2D9E-4951-BEEA-9E28E932A92D}" type="slidenum">
              <a:rPr lang="en-US"/>
              <a:pPr>
                <a:defRPr/>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BD767E9-31D3-424D-BFC3-2B2C47031644}" type="datetimeFigureOut">
              <a:rPr lang="en-US"/>
              <a:pPr>
                <a:defRPr/>
              </a:pPr>
              <a:t>9/15/2022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658966-D1BF-4A15-9743-CD0B8800E162}" type="slidenum">
              <a:rPr lang="en-US"/>
              <a:pPr>
                <a:defRPr/>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BABAAFA-F948-4AB3-AEF8-33DF71CCE70B}" type="datetimeFigureOut">
              <a:rPr lang="en-US"/>
              <a:pPr>
                <a:defRPr/>
              </a:pPr>
              <a:t>9/15/2022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757DC94-90E4-4B16-86E5-10455A30FAE8}"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8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0" b="-146000"/>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2209800" y="1600201"/>
            <a:ext cx="7772400" cy="1470025"/>
          </a:xfrm>
        </p:spPr>
        <p:txBody>
          <a:bodyPr/>
          <a:lstStyle/>
          <a:p>
            <a:pPr eaLnBrk="1" hangingPunct="1"/>
            <a:r>
              <a:rPr lang="en-US" sz="9600" dirty="0"/>
              <a:t>Fourth Sunday of Advent</a:t>
            </a:r>
          </a:p>
        </p:txBody>
      </p:sp>
      <p:sp>
        <p:nvSpPr>
          <p:cNvPr id="2051" name="Subtitle 2"/>
          <p:cNvSpPr>
            <a:spLocks noGrp="1"/>
          </p:cNvSpPr>
          <p:nvPr>
            <p:ph type="subTitle" idx="1"/>
          </p:nvPr>
        </p:nvSpPr>
        <p:spPr>
          <a:xfrm>
            <a:off x="2895600" y="3733800"/>
            <a:ext cx="6400800" cy="1752600"/>
          </a:xfrm>
        </p:spPr>
        <p:txBody>
          <a:bodyPr/>
          <a:lstStyle/>
          <a:p>
            <a:pPr eaLnBrk="1" hangingPunct="1"/>
            <a:r>
              <a:rPr lang="en-US" sz="5400" i="1">
                <a:solidFill>
                  <a:schemeClr val="tx1"/>
                </a:solidFill>
              </a:rPr>
              <a:t>Year A</a:t>
            </a:r>
          </a:p>
        </p:txBody>
      </p:sp>
      <p:sp>
        <p:nvSpPr>
          <p:cNvPr id="2052" name="Rectangle 3"/>
          <p:cNvSpPr>
            <a:spLocks noChangeArrowheads="1"/>
          </p:cNvSpPr>
          <p:nvPr/>
        </p:nvSpPr>
        <p:spPr bwMode="auto">
          <a:xfrm>
            <a:off x="2514600" y="5029200"/>
            <a:ext cx="4419600" cy="1570037"/>
          </a:xfrm>
          <a:prstGeom prst="rect">
            <a:avLst/>
          </a:prstGeom>
          <a:noFill/>
          <a:ln w="9525">
            <a:noFill/>
            <a:miter lim="800000"/>
            <a:headEnd/>
            <a:tailEnd/>
          </a:ln>
        </p:spPr>
        <p:txBody>
          <a:bodyPr>
            <a:spAutoFit/>
          </a:bodyPr>
          <a:lstStyle/>
          <a:p>
            <a:r>
              <a:rPr lang="sv-SE" sz="2400" dirty="0">
                <a:latin typeface="Calibri" pitchFamily="34" charset="0"/>
              </a:rPr>
              <a:t>Isaiah 7:10-16 </a:t>
            </a:r>
          </a:p>
          <a:p>
            <a:r>
              <a:rPr lang="sv-SE" sz="2400" dirty="0">
                <a:latin typeface="Calibri" pitchFamily="34" charset="0"/>
              </a:rPr>
              <a:t>Psalm 80:1-7, 17-19 </a:t>
            </a:r>
          </a:p>
          <a:p>
            <a:r>
              <a:rPr lang="sv-SE" sz="2400" dirty="0">
                <a:latin typeface="Calibri" pitchFamily="34" charset="0"/>
              </a:rPr>
              <a:t>Romans 1:1-7 </a:t>
            </a:r>
          </a:p>
          <a:p>
            <a:r>
              <a:rPr lang="sv-SE" sz="2400" dirty="0">
                <a:latin typeface="Calibri" pitchFamily="34" charset="0"/>
              </a:rPr>
              <a:t>Matthew 1:18-25 </a:t>
            </a:r>
            <a:r>
              <a:rPr lang="en-US" sz="2400" dirty="0">
                <a:latin typeface="Calibri" pitchFamily="34" charset="0"/>
              </a:rPr>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itle: Isaiah Prophesying the Adoration of Christ&#10;[Click for larger image view]"/>
          <p:cNvPicPr>
            <a:picLocks noChangeAspect="1" noChangeArrowheads="1"/>
          </p:cNvPicPr>
          <p:nvPr/>
        </p:nvPicPr>
        <p:blipFill>
          <a:blip r:embed="rId2" cstate="print">
            <a:lum contrast="10000"/>
          </a:blip>
          <a:srcRect/>
          <a:stretch>
            <a:fillRect/>
          </a:stretch>
        </p:blipFill>
        <p:spPr bwMode="auto">
          <a:xfrm>
            <a:off x="1676401" y="152400"/>
            <a:ext cx="7083425" cy="6591300"/>
          </a:xfrm>
          <a:prstGeom prst="rect">
            <a:avLst/>
          </a:prstGeom>
          <a:noFill/>
          <a:ln w="9525">
            <a:noFill/>
            <a:miter lim="800000"/>
            <a:headEnd/>
            <a:tailEnd/>
          </a:ln>
        </p:spPr>
      </p:pic>
      <p:sp>
        <p:nvSpPr>
          <p:cNvPr id="3" name="TextBox 2"/>
          <p:cNvSpPr txBox="1"/>
          <p:nvPr/>
        </p:nvSpPr>
        <p:spPr>
          <a:xfrm>
            <a:off x="8915400" y="5181600"/>
            <a:ext cx="1524000" cy="1384995"/>
          </a:xfrm>
          <a:prstGeom prst="rect">
            <a:avLst/>
          </a:prstGeom>
          <a:noFill/>
        </p:spPr>
        <p:txBody>
          <a:bodyPr>
            <a:spAutoFit/>
          </a:bodyPr>
          <a:lstStyle/>
          <a:p>
            <a:pPr algn="ctr" fontAlgn="auto">
              <a:spcBef>
                <a:spcPts val="0"/>
              </a:spcBef>
              <a:spcAft>
                <a:spcPts val="0"/>
              </a:spcAft>
              <a:defRPr/>
            </a:pPr>
            <a:r>
              <a:rPr lang="en-US" sz="1400" dirty="0">
                <a:solidFill>
                  <a:schemeClr val="tx1">
                    <a:lumMod val="95000"/>
                  </a:schemeClr>
                </a:solidFill>
                <a:latin typeface="+mn-lt"/>
                <a:cs typeface="+mn-cs"/>
              </a:rPr>
              <a:t>Isaiah Prophesying the Adoration of Christ</a:t>
            </a:r>
          </a:p>
          <a:p>
            <a:pPr algn="ctr" fontAlgn="auto">
              <a:spcBef>
                <a:spcPts val="0"/>
              </a:spcBef>
              <a:spcAft>
                <a:spcPts val="0"/>
              </a:spcAft>
              <a:defRPr/>
            </a:pPr>
            <a:endParaRPr lang="en-US" sz="1400" dirty="0">
              <a:solidFill>
                <a:schemeClr val="tx1">
                  <a:lumMod val="95000"/>
                </a:schemeClr>
              </a:solidFill>
              <a:latin typeface="+mn-lt"/>
              <a:cs typeface="+mn-cs"/>
            </a:endParaRPr>
          </a:p>
          <a:p>
            <a:pPr algn="ctr" fontAlgn="auto">
              <a:spcBef>
                <a:spcPts val="0"/>
              </a:spcBef>
              <a:spcAft>
                <a:spcPts val="0"/>
              </a:spcAft>
              <a:defRPr/>
            </a:pPr>
            <a:r>
              <a:rPr lang="en-US" sz="1400" dirty="0">
                <a:solidFill>
                  <a:schemeClr val="tx1">
                    <a:lumMod val="95000"/>
                  </a:schemeClr>
                </a:solidFill>
                <a:latin typeface="+mn-lt"/>
                <a:cs typeface="+mn-cs"/>
              </a:rPr>
              <a:t>Amiens Cathedral</a:t>
            </a: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3048000" y="1866106"/>
            <a:ext cx="6324600" cy="1754188"/>
          </a:xfrm>
          <a:prstGeom prst="rect">
            <a:avLst/>
          </a:prstGeom>
          <a:noFill/>
          <a:ln w="9525">
            <a:noFill/>
            <a:miter lim="800000"/>
            <a:headEnd/>
            <a:tailEnd/>
          </a:ln>
        </p:spPr>
        <p:txBody>
          <a:bodyPr wrap="square">
            <a:spAutoFit/>
          </a:bodyPr>
          <a:lstStyle/>
          <a:p>
            <a:r>
              <a:rPr lang="en-US" sz="3600" dirty="0">
                <a:latin typeface="Calibri" pitchFamily="34" charset="0"/>
              </a:rPr>
              <a:t>Jesus Christ our Lord, through whom we have received grace and apostleship…</a:t>
            </a:r>
          </a:p>
        </p:txBody>
      </p:sp>
      <p:sp>
        <p:nvSpPr>
          <p:cNvPr id="11267" name="Rectangle 2"/>
          <p:cNvSpPr>
            <a:spLocks noChangeArrowheads="1"/>
          </p:cNvSpPr>
          <p:nvPr/>
        </p:nvSpPr>
        <p:spPr bwMode="auto">
          <a:xfrm>
            <a:off x="6858000" y="4114801"/>
            <a:ext cx="2514600" cy="461963"/>
          </a:xfrm>
          <a:prstGeom prst="rect">
            <a:avLst/>
          </a:prstGeom>
          <a:noFill/>
          <a:ln w="9525">
            <a:noFill/>
            <a:miter lim="800000"/>
            <a:headEnd/>
            <a:tailEnd/>
          </a:ln>
        </p:spPr>
        <p:txBody>
          <a:bodyPr>
            <a:spAutoFit/>
          </a:bodyPr>
          <a:lstStyle/>
          <a:p>
            <a:r>
              <a:rPr lang="en-US" sz="2400">
                <a:latin typeface="Calibri" pitchFamily="34" charset="0"/>
              </a:rPr>
              <a:t>Romans 1:4c, 5a</a:t>
            </a:r>
          </a:p>
        </p:txBody>
      </p:sp>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itle: Saving grace to all humankind&#10;[Click for larger image vie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3601" y="0"/>
            <a:ext cx="6048375" cy="6838950"/>
          </a:xfrm>
          <a:prstGeom prst="rect">
            <a:avLst/>
          </a:prstGeom>
          <a:noFill/>
          <a:ln w="9525">
            <a:noFill/>
            <a:miter lim="800000"/>
            <a:headEnd/>
            <a:tailEnd/>
          </a:ln>
        </p:spPr>
      </p:pic>
      <p:sp>
        <p:nvSpPr>
          <p:cNvPr id="3" name="TextBox 2"/>
          <p:cNvSpPr txBox="1"/>
          <p:nvPr/>
        </p:nvSpPr>
        <p:spPr>
          <a:xfrm>
            <a:off x="8534400" y="5334001"/>
            <a:ext cx="1752600" cy="1169551"/>
          </a:xfrm>
          <a:prstGeom prst="rect">
            <a:avLst/>
          </a:prstGeom>
          <a:noFill/>
        </p:spPr>
        <p:txBody>
          <a:bodyPr wrap="square">
            <a:spAutoFit/>
          </a:bodyPr>
          <a:lstStyle/>
          <a:p>
            <a:pPr algn="ctr" fontAlgn="auto">
              <a:spcBef>
                <a:spcPts val="0"/>
              </a:spcBef>
              <a:spcAft>
                <a:spcPts val="0"/>
              </a:spcAft>
              <a:defRPr/>
            </a:pPr>
            <a:r>
              <a:rPr lang="en-US" sz="1400" dirty="0">
                <a:solidFill>
                  <a:schemeClr val="tx1">
                    <a:lumMod val="95000"/>
                  </a:schemeClr>
                </a:solidFill>
                <a:latin typeface="+mn-lt"/>
                <a:cs typeface="+mn-cs"/>
              </a:rPr>
              <a:t>Saving Grace to All Humankind </a:t>
            </a:r>
          </a:p>
          <a:p>
            <a:pPr algn="ctr" fontAlgn="auto">
              <a:spcBef>
                <a:spcPts val="0"/>
              </a:spcBef>
              <a:spcAft>
                <a:spcPts val="0"/>
              </a:spcAft>
              <a:defRPr/>
            </a:pPr>
            <a:endParaRPr lang="en-US" sz="1400" dirty="0">
              <a:solidFill>
                <a:schemeClr val="tx1">
                  <a:lumMod val="95000"/>
                </a:schemeClr>
              </a:solidFill>
              <a:latin typeface="+mn-lt"/>
              <a:cs typeface="+mn-cs"/>
            </a:endParaRPr>
          </a:p>
          <a:p>
            <a:pPr algn="ctr" fontAlgn="auto">
              <a:spcBef>
                <a:spcPts val="0"/>
              </a:spcBef>
              <a:spcAft>
                <a:spcPts val="0"/>
              </a:spcAft>
              <a:defRPr/>
            </a:pPr>
            <a:r>
              <a:rPr lang="en-US" sz="1400" dirty="0">
                <a:solidFill>
                  <a:schemeClr val="tx1">
                    <a:lumMod val="95000"/>
                  </a:schemeClr>
                </a:solidFill>
                <a:latin typeface="+mn-lt"/>
                <a:cs typeface="+mn-cs"/>
              </a:rPr>
              <a:t>National Cathedral Washington DC</a:t>
            </a: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2590800" y="2143125"/>
            <a:ext cx="7162800" cy="1200150"/>
          </a:xfrm>
          <a:prstGeom prst="rect">
            <a:avLst/>
          </a:prstGeom>
          <a:noFill/>
          <a:ln w="9525">
            <a:noFill/>
            <a:miter lim="800000"/>
            <a:headEnd/>
            <a:tailEnd/>
          </a:ln>
        </p:spPr>
        <p:txBody>
          <a:bodyPr wrap="square">
            <a:spAutoFit/>
          </a:bodyPr>
          <a:lstStyle/>
          <a:p>
            <a:r>
              <a:rPr lang="en-US" sz="3600" dirty="0">
                <a:latin typeface="Calibri" pitchFamily="34" charset="0"/>
              </a:rPr>
              <a:t>Grace to you and peace from God our Father and the Lord Jesus Christ.</a:t>
            </a:r>
          </a:p>
        </p:txBody>
      </p:sp>
      <p:sp>
        <p:nvSpPr>
          <p:cNvPr id="13315" name="Rectangle 2"/>
          <p:cNvSpPr>
            <a:spLocks noChangeArrowheads="1"/>
          </p:cNvSpPr>
          <p:nvPr/>
        </p:nvSpPr>
        <p:spPr bwMode="auto">
          <a:xfrm>
            <a:off x="6858000" y="4114801"/>
            <a:ext cx="2514600" cy="461963"/>
          </a:xfrm>
          <a:prstGeom prst="rect">
            <a:avLst/>
          </a:prstGeom>
          <a:noFill/>
          <a:ln w="9525">
            <a:noFill/>
            <a:miter lim="800000"/>
            <a:headEnd/>
            <a:tailEnd/>
          </a:ln>
        </p:spPr>
        <p:txBody>
          <a:bodyPr>
            <a:spAutoFit/>
          </a:bodyPr>
          <a:lstStyle/>
          <a:p>
            <a:r>
              <a:rPr lang="en-US" sz="2400">
                <a:latin typeface="Calibri" pitchFamily="34" charset="0"/>
              </a:rPr>
              <a:t>Romans 1:7</a:t>
            </a:r>
          </a:p>
        </p:txBody>
      </p:sp>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upload.wikimedia.org/wikipedia/commons/f/fa/Messenger_of_Peace_-_geograph.org.uk_-_141931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76800" y="76200"/>
            <a:ext cx="4035425" cy="6705600"/>
          </a:xfrm>
          <a:prstGeom prst="rect">
            <a:avLst/>
          </a:prstGeom>
          <a:noFill/>
          <a:ln w="9525">
            <a:noFill/>
            <a:miter lim="800000"/>
            <a:headEnd/>
            <a:tailEnd/>
          </a:ln>
        </p:spPr>
      </p:pic>
      <p:sp>
        <p:nvSpPr>
          <p:cNvPr id="14339" name="TextBox 2"/>
          <p:cNvSpPr txBox="1">
            <a:spLocks noChangeArrowheads="1"/>
          </p:cNvSpPr>
          <p:nvPr/>
        </p:nvSpPr>
        <p:spPr bwMode="auto">
          <a:xfrm>
            <a:off x="2133600" y="5486400"/>
            <a:ext cx="2743200" cy="954107"/>
          </a:xfrm>
          <a:prstGeom prst="rect">
            <a:avLst/>
          </a:prstGeom>
          <a:noFill/>
          <a:ln w="9525">
            <a:noFill/>
            <a:miter lim="800000"/>
            <a:headEnd/>
            <a:tailEnd/>
          </a:ln>
        </p:spPr>
        <p:txBody>
          <a:bodyPr>
            <a:spAutoFit/>
          </a:bodyPr>
          <a:lstStyle/>
          <a:p>
            <a:pPr algn="ctr"/>
            <a:r>
              <a:rPr lang="en-US" sz="1400" dirty="0">
                <a:latin typeface="Calibri" pitchFamily="34" charset="0"/>
              </a:rPr>
              <a:t>Messenger of Peace</a:t>
            </a:r>
          </a:p>
          <a:p>
            <a:pPr algn="ctr"/>
            <a:endParaRPr lang="en-US" sz="1400" dirty="0">
              <a:latin typeface="Calibri" pitchFamily="34" charset="0"/>
            </a:endParaRPr>
          </a:p>
          <a:p>
            <a:pPr algn="ctr"/>
            <a:r>
              <a:rPr lang="en-US" sz="1400" dirty="0">
                <a:latin typeface="Calibri" pitchFamily="34" charset="0"/>
              </a:rPr>
              <a:t>Barbara Pearson</a:t>
            </a:r>
          </a:p>
          <a:p>
            <a:pPr algn="ctr"/>
            <a:r>
              <a:rPr lang="en-US" sz="1400" dirty="0">
                <a:latin typeface="Calibri" pitchFamily="34" charset="0"/>
              </a:rPr>
              <a:t>Manchester, England</a:t>
            </a: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2895600" y="1905000"/>
            <a:ext cx="6477000" cy="1200150"/>
          </a:xfrm>
          <a:prstGeom prst="rect">
            <a:avLst/>
          </a:prstGeom>
          <a:noFill/>
          <a:ln w="9525">
            <a:noFill/>
            <a:miter lim="800000"/>
            <a:headEnd/>
            <a:tailEnd/>
          </a:ln>
        </p:spPr>
        <p:txBody>
          <a:bodyPr wrap="square">
            <a:spAutoFit/>
          </a:bodyPr>
          <a:lstStyle/>
          <a:p>
            <a:r>
              <a:rPr lang="en-US" sz="3600" dirty="0">
                <a:latin typeface="Calibri" pitchFamily="34" charset="0"/>
              </a:rPr>
              <a:t>…she was found to be with child from the Holy Spirit.</a:t>
            </a:r>
          </a:p>
        </p:txBody>
      </p:sp>
      <p:sp>
        <p:nvSpPr>
          <p:cNvPr id="15363" name="Rectangle 2"/>
          <p:cNvSpPr>
            <a:spLocks noChangeArrowheads="1"/>
          </p:cNvSpPr>
          <p:nvPr/>
        </p:nvSpPr>
        <p:spPr bwMode="auto">
          <a:xfrm>
            <a:off x="6858000" y="4114801"/>
            <a:ext cx="2514600" cy="461963"/>
          </a:xfrm>
          <a:prstGeom prst="rect">
            <a:avLst/>
          </a:prstGeom>
          <a:noFill/>
          <a:ln w="9525">
            <a:noFill/>
            <a:miter lim="800000"/>
            <a:headEnd/>
            <a:tailEnd/>
          </a:ln>
        </p:spPr>
        <p:txBody>
          <a:bodyPr>
            <a:spAutoFit/>
          </a:bodyPr>
          <a:lstStyle/>
          <a:p>
            <a:r>
              <a:rPr lang="en-US" sz="2400">
                <a:latin typeface="Calibri" pitchFamily="34" charset="0"/>
              </a:rPr>
              <a:t>Matthew 1:18c</a:t>
            </a:r>
          </a:p>
        </p:txBody>
      </p:sp>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s://upload.wikimedia.org/wikipedia/commons/thumb/5/5f/Virgen_encinta%2C_Colegiata_de_Sta_M%C2%AA_La_Mayor%2C_Toro.JPG/682px-Virgen_encinta%2C_Colegiata_de_Sta_M%C2%AA_La_Mayor%2C_Tor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32264" y="76200"/>
            <a:ext cx="6535737" cy="6738938"/>
          </a:xfrm>
          <a:prstGeom prst="rect">
            <a:avLst/>
          </a:prstGeom>
          <a:noFill/>
          <a:ln w="9525">
            <a:noFill/>
            <a:miter lim="800000"/>
            <a:headEnd/>
            <a:tailEnd/>
          </a:ln>
        </p:spPr>
      </p:pic>
      <p:sp>
        <p:nvSpPr>
          <p:cNvPr id="4" name="TextBox 3"/>
          <p:cNvSpPr txBox="1"/>
          <p:nvPr/>
        </p:nvSpPr>
        <p:spPr>
          <a:xfrm>
            <a:off x="2133600" y="5459849"/>
            <a:ext cx="1752600" cy="1169551"/>
          </a:xfrm>
          <a:prstGeom prst="rect">
            <a:avLst/>
          </a:prstGeom>
          <a:noFill/>
        </p:spPr>
        <p:txBody>
          <a:bodyPr>
            <a:spAutoFit/>
          </a:bodyPr>
          <a:lstStyle/>
          <a:p>
            <a:pPr algn="ctr" fontAlgn="auto">
              <a:spcBef>
                <a:spcPts val="0"/>
              </a:spcBef>
              <a:spcAft>
                <a:spcPts val="0"/>
              </a:spcAft>
              <a:defRPr/>
            </a:pPr>
            <a:r>
              <a:rPr lang="es-ES" sz="1400" dirty="0">
                <a:solidFill>
                  <a:schemeClr val="tx1">
                    <a:lumMod val="95000"/>
                  </a:schemeClr>
                </a:solidFill>
                <a:latin typeface="+mn-lt"/>
                <a:cs typeface="+mn-cs"/>
              </a:rPr>
              <a:t>Mary </a:t>
            </a:r>
            <a:r>
              <a:rPr lang="es-ES" sz="1400" dirty="0" err="1">
                <a:solidFill>
                  <a:schemeClr val="tx1">
                    <a:lumMod val="95000"/>
                  </a:schemeClr>
                </a:solidFill>
                <a:latin typeface="+mn-lt"/>
                <a:cs typeface="+mn-cs"/>
              </a:rPr>
              <a:t>with</a:t>
            </a:r>
            <a:r>
              <a:rPr lang="es-ES" sz="1400" dirty="0">
                <a:solidFill>
                  <a:schemeClr val="tx1">
                    <a:lumMod val="95000"/>
                  </a:schemeClr>
                </a:solidFill>
                <a:latin typeface="+mn-lt"/>
                <a:cs typeface="+mn-cs"/>
              </a:rPr>
              <a:t> </a:t>
            </a:r>
            <a:r>
              <a:rPr lang="es-ES" sz="1400" dirty="0" err="1">
                <a:solidFill>
                  <a:schemeClr val="tx1">
                    <a:lumMod val="95000"/>
                  </a:schemeClr>
                </a:solidFill>
                <a:latin typeface="+mn-lt"/>
                <a:cs typeface="+mn-cs"/>
              </a:rPr>
              <a:t>Child</a:t>
            </a:r>
            <a:endParaRPr lang="es-ES" sz="1400" dirty="0">
              <a:solidFill>
                <a:schemeClr val="tx1">
                  <a:lumMod val="95000"/>
                </a:schemeClr>
              </a:solidFill>
              <a:latin typeface="+mn-lt"/>
              <a:cs typeface="+mn-cs"/>
            </a:endParaRPr>
          </a:p>
          <a:p>
            <a:pPr algn="ctr" fontAlgn="auto">
              <a:spcBef>
                <a:spcPts val="0"/>
              </a:spcBef>
              <a:spcAft>
                <a:spcPts val="0"/>
              </a:spcAft>
              <a:defRPr/>
            </a:pPr>
            <a:endParaRPr lang="es-ES" sz="1400" dirty="0">
              <a:solidFill>
                <a:schemeClr val="tx1">
                  <a:lumMod val="95000"/>
                </a:schemeClr>
              </a:solidFill>
              <a:latin typeface="+mn-lt"/>
              <a:cs typeface="+mn-cs"/>
            </a:endParaRPr>
          </a:p>
          <a:p>
            <a:pPr algn="ctr" fontAlgn="auto">
              <a:spcBef>
                <a:spcPts val="0"/>
              </a:spcBef>
              <a:spcAft>
                <a:spcPts val="0"/>
              </a:spcAft>
              <a:defRPr/>
            </a:pPr>
            <a:r>
              <a:rPr lang="es-ES" sz="1400" dirty="0" err="1">
                <a:solidFill>
                  <a:schemeClr val="tx1">
                    <a:lumMod val="95000"/>
                  </a:schemeClr>
                </a:solidFill>
                <a:latin typeface="+mn-lt"/>
                <a:cs typeface="+mn-cs"/>
              </a:rPr>
              <a:t>Collegiate</a:t>
            </a:r>
            <a:r>
              <a:rPr lang="es-ES" sz="1400" dirty="0">
                <a:solidFill>
                  <a:schemeClr val="tx1">
                    <a:lumMod val="95000"/>
                  </a:schemeClr>
                </a:solidFill>
                <a:latin typeface="+mn-lt"/>
                <a:cs typeface="+mn-cs"/>
              </a:rPr>
              <a:t> </a:t>
            </a:r>
            <a:r>
              <a:rPr lang="es-ES" sz="1400" dirty="0" err="1">
                <a:solidFill>
                  <a:schemeClr val="tx1">
                    <a:lumMod val="95000"/>
                  </a:schemeClr>
                </a:solidFill>
                <a:latin typeface="+mn-lt"/>
                <a:cs typeface="+mn-cs"/>
              </a:rPr>
              <a:t>Church</a:t>
            </a:r>
            <a:r>
              <a:rPr lang="es-ES" sz="1400" dirty="0">
                <a:solidFill>
                  <a:schemeClr val="tx1">
                    <a:lumMod val="95000"/>
                  </a:schemeClr>
                </a:solidFill>
                <a:latin typeface="+mn-lt"/>
                <a:cs typeface="+mn-cs"/>
              </a:rPr>
              <a:t> of Saint Mary</a:t>
            </a:r>
          </a:p>
          <a:p>
            <a:pPr algn="ctr" fontAlgn="auto">
              <a:spcBef>
                <a:spcPts val="0"/>
              </a:spcBef>
              <a:spcAft>
                <a:spcPts val="0"/>
              </a:spcAft>
              <a:defRPr/>
            </a:pPr>
            <a:r>
              <a:rPr lang="es-ES" sz="1400" dirty="0">
                <a:solidFill>
                  <a:schemeClr val="tx1">
                    <a:lumMod val="95000"/>
                  </a:schemeClr>
                </a:solidFill>
                <a:latin typeface="+mn-lt"/>
                <a:cs typeface="+mn-cs"/>
              </a:rPr>
              <a:t>Toro, </a:t>
            </a:r>
            <a:r>
              <a:rPr lang="es-ES" sz="1400" dirty="0" err="1">
                <a:solidFill>
                  <a:schemeClr val="tx1">
                    <a:lumMod val="95000"/>
                  </a:schemeClr>
                </a:solidFill>
                <a:latin typeface="+mn-lt"/>
                <a:cs typeface="+mn-cs"/>
              </a:rPr>
              <a:t>Spain</a:t>
            </a:r>
            <a:endParaRPr lang="en-US" sz="1400" dirty="0">
              <a:solidFill>
                <a:schemeClr val="tx1">
                  <a:lumMod val="95000"/>
                </a:schemeClr>
              </a:solidFill>
              <a:latin typeface="+mn-lt"/>
              <a:cs typeface="+mn-cs"/>
            </a:endParaRP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2438400" y="1654175"/>
            <a:ext cx="7467600" cy="2308225"/>
          </a:xfrm>
          <a:prstGeom prst="rect">
            <a:avLst/>
          </a:prstGeom>
          <a:noFill/>
          <a:ln w="9525">
            <a:noFill/>
            <a:miter lim="800000"/>
            <a:headEnd/>
            <a:tailEnd/>
          </a:ln>
        </p:spPr>
        <p:txBody>
          <a:bodyPr>
            <a:spAutoFit/>
          </a:bodyPr>
          <a:lstStyle/>
          <a:p>
            <a:r>
              <a:rPr lang="en-US" sz="3600" dirty="0">
                <a:latin typeface="Calibri" pitchFamily="34" charset="0"/>
              </a:rPr>
              <a:t>Her husband Joseph, being a righteous man and unwilling to expose her to public disgrace, planned to dismiss her quietly.</a:t>
            </a:r>
          </a:p>
        </p:txBody>
      </p:sp>
      <p:sp>
        <p:nvSpPr>
          <p:cNvPr id="17411" name="Rectangle 2"/>
          <p:cNvSpPr>
            <a:spLocks noChangeArrowheads="1"/>
          </p:cNvSpPr>
          <p:nvPr/>
        </p:nvSpPr>
        <p:spPr bwMode="auto">
          <a:xfrm>
            <a:off x="6858000" y="4114801"/>
            <a:ext cx="2514600" cy="461963"/>
          </a:xfrm>
          <a:prstGeom prst="rect">
            <a:avLst/>
          </a:prstGeom>
          <a:noFill/>
          <a:ln w="9525">
            <a:noFill/>
            <a:miter lim="800000"/>
            <a:headEnd/>
            <a:tailEnd/>
          </a:ln>
        </p:spPr>
        <p:txBody>
          <a:bodyPr>
            <a:spAutoFit/>
          </a:bodyPr>
          <a:lstStyle/>
          <a:p>
            <a:r>
              <a:rPr lang="en-US" sz="2400">
                <a:latin typeface="Calibri" pitchFamily="34" charset="0"/>
              </a:rPr>
              <a:t>Matthew 1:19</a:t>
            </a:r>
          </a:p>
        </p:txBody>
      </p:sp>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6637" y="5410200"/>
            <a:ext cx="1752600" cy="1169551"/>
          </a:xfrm>
          <a:prstGeom prst="rect">
            <a:avLst/>
          </a:prstGeom>
          <a:noFill/>
        </p:spPr>
        <p:txBody>
          <a:bodyPr>
            <a:spAutoFit/>
          </a:bodyPr>
          <a:lstStyle/>
          <a:p>
            <a:pPr algn="ctr" fontAlgn="auto">
              <a:spcBef>
                <a:spcPts val="0"/>
              </a:spcBef>
              <a:spcAft>
                <a:spcPts val="0"/>
              </a:spcAft>
              <a:defRPr/>
            </a:pPr>
            <a:r>
              <a:rPr lang="en-US" sz="1400" dirty="0">
                <a:solidFill>
                  <a:schemeClr val="tx1">
                    <a:lumMod val="95000"/>
                  </a:schemeClr>
                </a:solidFill>
                <a:latin typeface="+mn-lt"/>
                <a:cs typeface="+mn-cs"/>
              </a:rPr>
              <a:t>Joseph</a:t>
            </a:r>
          </a:p>
          <a:p>
            <a:pPr algn="ctr" fontAlgn="auto">
              <a:spcBef>
                <a:spcPts val="0"/>
              </a:spcBef>
              <a:spcAft>
                <a:spcPts val="0"/>
              </a:spcAft>
              <a:defRPr/>
            </a:pPr>
            <a:endParaRPr lang="en-US" sz="1400" dirty="0">
              <a:solidFill>
                <a:schemeClr val="tx1">
                  <a:lumMod val="95000"/>
                </a:schemeClr>
              </a:solidFill>
              <a:latin typeface="+mn-lt"/>
              <a:cs typeface="+mn-cs"/>
            </a:endParaRPr>
          </a:p>
          <a:p>
            <a:pPr algn="ctr" fontAlgn="auto">
              <a:spcBef>
                <a:spcPts val="0"/>
              </a:spcBef>
              <a:spcAft>
                <a:spcPts val="0"/>
              </a:spcAft>
              <a:defRPr/>
            </a:pPr>
            <a:r>
              <a:rPr lang="en-US" sz="1400" dirty="0">
                <a:solidFill>
                  <a:schemeClr val="tx1">
                    <a:lumMod val="95000"/>
                  </a:schemeClr>
                </a:solidFill>
                <a:latin typeface="+mn-lt"/>
                <a:cs typeface="+mn-cs"/>
              </a:rPr>
              <a:t>Guido Reni</a:t>
            </a:r>
          </a:p>
          <a:p>
            <a:pPr algn="ctr" fontAlgn="auto">
              <a:spcBef>
                <a:spcPts val="0"/>
              </a:spcBef>
              <a:spcAft>
                <a:spcPts val="0"/>
              </a:spcAft>
              <a:defRPr/>
            </a:pPr>
            <a:r>
              <a:rPr lang="en-US" sz="1400" dirty="0">
                <a:solidFill>
                  <a:schemeClr val="tx1">
                    <a:lumMod val="95000"/>
                  </a:schemeClr>
                </a:solidFill>
                <a:latin typeface="+mn-lt"/>
                <a:cs typeface="+mn-cs"/>
              </a:rPr>
              <a:t>Palazzo </a:t>
            </a:r>
            <a:r>
              <a:rPr lang="en-US" sz="1400" dirty="0" err="1">
                <a:solidFill>
                  <a:schemeClr val="tx1">
                    <a:lumMod val="95000"/>
                  </a:schemeClr>
                </a:solidFill>
                <a:latin typeface="+mn-lt"/>
                <a:cs typeface="+mn-cs"/>
              </a:rPr>
              <a:t>Barberini</a:t>
            </a:r>
            <a:r>
              <a:rPr lang="en-US" sz="1400" dirty="0">
                <a:solidFill>
                  <a:schemeClr val="tx1">
                    <a:lumMod val="95000"/>
                  </a:schemeClr>
                </a:solidFill>
                <a:latin typeface="+mn-lt"/>
                <a:cs typeface="+mn-cs"/>
              </a:rPr>
              <a:t> Rome, Italy</a:t>
            </a:r>
          </a:p>
        </p:txBody>
      </p:sp>
      <p:pic>
        <p:nvPicPr>
          <p:cNvPr id="18435" name="Picture 3" descr="C:\Users\Anne\Downloads\Desktop\Guido_Reni_04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43400" y="1"/>
            <a:ext cx="5715000" cy="6773863"/>
          </a:xfrm>
          <a:prstGeom prst="rect">
            <a:avLst/>
          </a:prstGeom>
          <a:noFill/>
          <a:ln w="9525">
            <a:noFill/>
            <a:miter lim="800000"/>
            <a:headEnd/>
            <a:tailEnd/>
          </a:ln>
        </p:spPr>
      </p:pic>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2438400" y="1371601"/>
            <a:ext cx="7467600" cy="2862263"/>
          </a:xfrm>
          <a:prstGeom prst="rect">
            <a:avLst/>
          </a:prstGeom>
          <a:noFill/>
          <a:ln w="9525">
            <a:noFill/>
            <a:miter lim="800000"/>
            <a:headEnd/>
            <a:tailEnd/>
          </a:ln>
        </p:spPr>
        <p:txBody>
          <a:bodyPr>
            <a:spAutoFit/>
          </a:bodyPr>
          <a:lstStyle/>
          <a:p>
            <a:r>
              <a:rPr lang="en-US" sz="3600">
                <a:latin typeface="Calibri" pitchFamily="34" charset="0"/>
              </a:rPr>
              <a:t>…an angel of the Lord appeared to him in a dream and said, "Joseph, son of David, do not be afraid to take Mary as your wife, for the child conceived in her is from the Holy Spirit.”</a:t>
            </a:r>
          </a:p>
        </p:txBody>
      </p:sp>
      <p:sp>
        <p:nvSpPr>
          <p:cNvPr id="19459" name="Rectangle 2"/>
          <p:cNvSpPr>
            <a:spLocks noChangeArrowheads="1"/>
          </p:cNvSpPr>
          <p:nvPr/>
        </p:nvSpPr>
        <p:spPr bwMode="auto">
          <a:xfrm>
            <a:off x="6705600" y="4643438"/>
            <a:ext cx="2514600" cy="461962"/>
          </a:xfrm>
          <a:prstGeom prst="rect">
            <a:avLst/>
          </a:prstGeom>
          <a:noFill/>
          <a:ln w="9525">
            <a:noFill/>
            <a:miter lim="800000"/>
            <a:headEnd/>
            <a:tailEnd/>
          </a:ln>
        </p:spPr>
        <p:txBody>
          <a:bodyPr>
            <a:spAutoFit/>
          </a:bodyPr>
          <a:lstStyle/>
          <a:p>
            <a:r>
              <a:rPr lang="en-US" sz="2400">
                <a:latin typeface="Calibri" pitchFamily="34" charset="0"/>
              </a:rPr>
              <a:t>Matthew 1:20bc</a:t>
            </a:r>
          </a:p>
        </p:txBody>
      </p:sp>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2743200" y="1866106"/>
            <a:ext cx="7467600" cy="1754188"/>
          </a:xfrm>
          <a:prstGeom prst="rect">
            <a:avLst/>
          </a:prstGeom>
          <a:noFill/>
          <a:ln w="9525">
            <a:noFill/>
            <a:miter lim="800000"/>
            <a:headEnd/>
            <a:tailEnd/>
          </a:ln>
        </p:spPr>
        <p:txBody>
          <a:bodyPr>
            <a:spAutoFit/>
          </a:bodyPr>
          <a:lstStyle/>
          <a:p>
            <a:r>
              <a:rPr lang="en-US" sz="3600" dirty="0">
                <a:latin typeface="Calibri" pitchFamily="34" charset="0"/>
              </a:rPr>
              <a:t>Look, the young woman is with child and shall bear a son, and shall name him Immanuel.</a:t>
            </a:r>
          </a:p>
        </p:txBody>
      </p:sp>
      <p:sp>
        <p:nvSpPr>
          <p:cNvPr id="3075" name="Rectangle 2"/>
          <p:cNvSpPr>
            <a:spLocks noChangeArrowheads="1"/>
          </p:cNvSpPr>
          <p:nvPr/>
        </p:nvSpPr>
        <p:spPr bwMode="auto">
          <a:xfrm>
            <a:off x="6858000" y="4114801"/>
            <a:ext cx="2514600" cy="461963"/>
          </a:xfrm>
          <a:prstGeom prst="rect">
            <a:avLst/>
          </a:prstGeom>
          <a:noFill/>
          <a:ln w="9525">
            <a:noFill/>
            <a:miter lim="800000"/>
            <a:headEnd/>
            <a:tailEnd/>
          </a:ln>
        </p:spPr>
        <p:txBody>
          <a:bodyPr>
            <a:spAutoFit/>
          </a:bodyPr>
          <a:lstStyle/>
          <a:p>
            <a:r>
              <a:rPr lang="en-US" sz="2400">
                <a:latin typeface="Calibri" pitchFamily="34" charset="0"/>
              </a:rPr>
              <a:t>Isaiah 7:14b</a:t>
            </a: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C:\Users\Anne\Downloads\Desktop\joseph.jpg"/>
          <p:cNvPicPr>
            <a:picLocks noChangeAspect="1" noChangeArrowheads="1"/>
          </p:cNvPicPr>
          <p:nvPr/>
        </p:nvPicPr>
        <p:blipFill>
          <a:blip r:embed="rId2" cstate="email">
            <a:lum bright="10000"/>
            <a:extLst>
              <a:ext uri="{28A0092B-C50C-407E-A947-70E740481C1C}">
                <a14:useLocalDpi xmlns:a14="http://schemas.microsoft.com/office/drawing/2010/main"/>
              </a:ext>
            </a:extLst>
          </a:blip>
          <a:srcRect/>
          <a:stretch>
            <a:fillRect/>
          </a:stretch>
        </p:blipFill>
        <p:spPr bwMode="auto">
          <a:xfrm>
            <a:off x="1676400" y="158750"/>
            <a:ext cx="8915400" cy="5784850"/>
          </a:xfrm>
          <a:prstGeom prst="rect">
            <a:avLst/>
          </a:prstGeom>
          <a:noFill/>
          <a:ln w="9525">
            <a:noFill/>
            <a:miter lim="800000"/>
            <a:headEnd/>
            <a:tailEnd/>
          </a:ln>
        </p:spPr>
      </p:pic>
      <p:sp>
        <p:nvSpPr>
          <p:cNvPr id="7" name="TextBox 6"/>
          <p:cNvSpPr txBox="1"/>
          <p:nvPr/>
        </p:nvSpPr>
        <p:spPr>
          <a:xfrm>
            <a:off x="2286000" y="6248400"/>
            <a:ext cx="7620000" cy="307777"/>
          </a:xfrm>
          <a:prstGeom prst="rect">
            <a:avLst/>
          </a:prstGeom>
          <a:noFill/>
        </p:spPr>
        <p:txBody>
          <a:bodyPr>
            <a:spAutoFit/>
          </a:bodyPr>
          <a:lstStyle/>
          <a:p>
            <a:pPr algn="ctr" fontAlgn="auto">
              <a:spcBef>
                <a:spcPts val="0"/>
              </a:spcBef>
              <a:spcAft>
                <a:spcPts val="0"/>
              </a:spcAft>
              <a:defRPr/>
            </a:pPr>
            <a:r>
              <a:rPr lang="en-US" sz="1400" dirty="0">
                <a:solidFill>
                  <a:schemeClr val="tx1">
                    <a:lumMod val="95000"/>
                  </a:schemeClr>
                </a:solidFill>
                <a:latin typeface="+mn-lt"/>
                <a:cs typeface="+mn-cs"/>
              </a:rPr>
              <a:t>Joseph’s Dream  --  Lille Cathedral,  Lille, France</a:t>
            </a:r>
          </a:p>
        </p:txBody>
      </p:sp>
    </p:spTree>
  </p:cSld>
  <p:clrMapOvr>
    <a:masterClrMapping/>
  </p:clrMapOvr>
  <p:transition advTm="8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3200400" y="2057400"/>
            <a:ext cx="6019800" cy="1200150"/>
          </a:xfrm>
          <a:prstGeom prst="rect">
            <a:avLst/>
          </a:prstGeom>
          <a:noFill/>
          <a:ln w="9525">
            <a:noFill/>
            <a:miter lim="800000"/>
            <a:headEnd/>
            <a:tailEnd/>
          </a:ln>
        </p:spPr>
        <p:txBody>
          <a:bodyPr wrap="square">
            <a:spAutoFit/>
          </a:bodyPr>
          <a:lstStyle/>
          <a:p>
            <a:r>
              <a:rPr lang="en-US" sz="3600" dirty="0">
                <a:latin typeface="Calibri" pitchFamily="34" charset="0"/>
              </a:rPr>
              <a:t>She will bear a son, and you are to name him Jesus…</a:t>
            </a:r>
          </a:p>
        </p:txBody>
      </p:sp>
      <p:sp>
        <p:nvSpPr>
          <p:cNvPr id="21507" name="Rectangle 2"/>
          <p:cNvSpPr>
            <a:spLocks noChangeArrowheads="1"/>
          </p:cNvSpPr>
          <p:nvPr/>
        </p:nvSpPr>
        <p:spPr bwMode="auto">
          <a:xfrm>
            <a:off x="6858000" y="4114801"/>
            <a:ext cx="2514600" cy="461963"/>
          </a:xfrm>
          <a:prstGeom prst="rect">
            <a:avLst/>
          </a:prstGeom>
          <a:noFill/>
          <a:ln w="9525">
            <a:noFill/>
            <a:miter lim="800000"/>
            <a:headEnd/>
            <a:tailEnd/>
          </a:ln>
        </p:spPr>
        <p:txBody>
          <a:bodyPr>
            <a:spAutoFit/>
          </a:bodyPr>
          <a:lstStyle/>
          <a:p>
            <a:r>
              <a:rPr lang="en-US" sz="2400">
                <a:latin typeface="Calibri" pitchFamily="34" charset="0"/>
              </a:rPr>
              <a:t>Matthew 1:21a</a:t>
            </a:r>
          </a:p>
        </p:txBody>
      </p:sp>
    </p:spTree>
  </p:cSld>
  <p:clrMapOvr>
    <a:masterClrMapping/>
  </p:clrMapOvr>
  <p:transition advTm="8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upload.wikimedia.org/wikipedia/commons/thumb/3/37/Carpintero_La_Tour_03.JPG/682px-Carpintero_La_Tour_03.JPG"/>
          <p:cNvPicPr>
            <a:picLocks noChangeAspect="1" noChangeArrowheads="1"/>
          </p:cNvPicPr>
          <p:nvPr/>
        </p:nvPicPr>
        <p:blipFill>
          <a:blip r:embed="rId2" cstate="email">
            <a:lum contrast="10000"/>
            <a:extLst>
              <a:ext uri="{28A0092B-C50C-407E-A947-70E740481C1C}">
                <a14:useLocalDpi xmlns:a14="http://schemas.microsoft.com/office/drawing/2010/main"/>
              </a:ext>
            </a:extLst>
          </a:blip>
          <a:srcRect/>
          <a:stretch>
            <a:fillRect/>
          </a:stretch>
        </p:blipFill>
        <p:spPr bwMode="auto">
          <a:xfrm>
            <a:off x="2852738" y="49214"/>
            <a:ext cx="4538662" cy="6808787"/>
          </a:xfrm>
          <a:prstGeom prst="rect">
            <a:avLst/>
          </a:prstGeom>
          <a:noFill/>
          <a:ln w="9525">
            <a:noFill/>
            <a:miter lim="800000"/>
            <a:headEnd/>
            <a:tailEnd/>
          </a:ln>
        </p:spPr>
      </p:pic>
      <p:sp>
        <p:nvSpPr>
          <p:cNvPr id="3" name="TextBox 2"/>
          <p:cNvSpPr txBox="1"/>
          <p:nvPr/>
        </p:nvSpPr>
        <p:spPr>
          <a:xfrm>
            <a:off x="7315200" y="5334000"/>
            <a:ext cx="2971800" cy="954107"/>
          </a:xfrm>
          <a:prstGeom prst="rect">
            <a:avLst/>
          </a:prstGeom>
          <a:noFill/>
        </p:spPr>
        <p:txBody>
          <a:bodyPr>
            <a:spAutoFit/>
          </a:bodyPr>
          <a:lstStyle/>
          <a:p>
            <a:pPr algn="ctr" fontAlgn="auto">
              <a:spcBef>
                <a:spcPts val="0"/>
              </a:spcBef>
              <a:spcAft>
                <a:spcPts val="0"/>
              </a:spcAft>
              <a:defRPr/>
            </a:pPr>
            <a:r>
              <a:rPr lang="en-US" sz="1400" dirty="0">
                <a:solidFill>
                  <a:schemeClr val="tx1">
                    <a:lumMod val="95000"/>
                  </a:schemeClr>
                </a:solidFill>
                <a:latin typeface="+mn-lt"/>
                <a:cs typeface="+mn-cs"/>
              </a:rPr>
              <a:t>Joseph the Carpenter</a:t>
            </a:r>
          </a:p>
          <a:p>
            <a:pPr algn="ctr" fontAlgn="auto">
              <a:spcBef>
                <a:spcPts val="0"/>
              </a:spcBef>
              <a:spcAft>
                <a:spcPts val="0"/>
              </a:spcAft>
              <a:defRPr/>
            </a:pPr>
            <a:endParaRPr lang="en-US" sz="1400" dirty="0">
              <a:solidFill>
                <a:schemeClr val="tx1">
                  <a:lumMod val="95000"/>
                </a:schemeClr>
              </a:solidFill>
              <a:latin typeface="+mn-lt"/>
              <a:cs typeface="+mn-cs"/>
            </a:endParaRPr>
          </a:p>
          <a:p>
            <a:pPr algn="ctr" fontAlgn="auto">
              <a:spcBef>
                <a:spcPts val="0"/>
              </a:spcBef>
              <a:spcAft>
                <a:spcPts val="0"/>
              </a:spcAft>
              <a:defRPr/>
            </a:pPr>
            <a:r>
              <a:rPr lang="en-US" sz="1400" dirty="0">
                <a:solidFill>
                  <a:schemeClr val="tx1">
                    <a:lumMod val="95000"/>
                  </a:schemeClr>
                </a:solidFill>
                <a:latin typeface="+mn-lt"/>
                <a:cs typeface="+mn-cs"/>
              </a:rPr>
              <a:t>Georges de la Tour</a:t>
            </a:r>
          </a:p>
          <a:p>
            <a:pPr algn="ctr" fontAlgn="auto">
              <a:spcBef>
                <a:spcPts val="0"/>
              </a:spcBef>
              <a:spcAft>
                <a:spcPts val="0"/>
              </a:spcAft>
              <a:defRPr/>
            </a:pPr>
            <a:r>
              <a:rPr lang="en-US" sz="1400" dirty="0">
                <a:solidFill>
                  <a:schemeClr val="tx1">
                    <a:lumMod val="95000"/>
                  </a:schemeClr>
                </a:solidFill>
                <a:latin typeface="+mn-lt"/>
                <a:cs typeface="+mn-cs"/>
              </a:rPr>
              <a:t>Louvre Museum</a:t>
            </a:r>
          </a:p>
        </p:txBody>
      </p:sp>
    </p:spTree>
  </p:cSld>
  <p:clrMapOvr>
    <a:masterClrMapping/>
  </p:clrMapOvr>
  <p:transition advTm="8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2438400" y="533401"/>
            <a:ext cx="7467600" cy="4524375"/>
          </a:xfrm>
          <a:prstGeom prst="rect">
            <a:avLst/>
          </a:prstGeom>
          <a:noFill/>
          <a:ln w="9525">
            <a:noFill/>
            <a:miter lim="800000"/>
            <a:headEnd/>
            <a:tailEnd/>
          </a:ln>
        </p:spPr>
        <p:txBody>
          <a:bodyPr>
            <a:spAutoFit/>
          </a:bodyPr>
          <a:lstStyle/>
          <a:p>
            <a:r>
              <a:rPr lang="en-US" sz="3600">
                <a:latin typeface="Calibri" pitchFamily="34" charset="0"/>
              </a:rPr>
              <a:t>All this took place to fulfill what had been spoken by the Lord through the prophet:</a:t>
            </a:r>
            <a:br>
              <a:rPr lang="en-US" sz="3600">
                <a:latin typeface="Calibri" pitchFamily="34" charset="0"/>
              </a:rPr>
            </a:br>
            <a:br>
              <a:rPr lang="en-US" sz="3600">
                <a:latin typeface="Calibri" pitchFamily="34" charset="0"/>
              </a:rPr>
            </a:br>
            <a:r>
              <a:rPr lang="en-US" sz="3600">
                <a:latin typeface="Calibri" pitchFamily="34" charset="0"/>
              </a:rPr>
              <a:t>"Look, the virgin shall conceive and bear a son, and they shall name him Emmanuel," which means, "God is with us."</a:t>
            </a:r>
          </a:p>
        </p:txBody>
      </p:sp>
      <p:sp>
        <p:nvSpPr>
          <p:cNvPr id="23555" name="Rectangle 2"/>
          <p:cNvSpPr>
            <a:spLocks noChangeArrowheads="1"/>
          </p:cNvSpPr>
          <p:nvPr/>
        </p:nvSpPr>
        <p:spPr bwMode="auto">
          <a:xfrm>
            <a:off x="6858000" y="5481638"/>
            <a:ext cx="2514600" cy="461962"/>
          </a:xfrm>
          <a:prstGeom prst="rect">
            <a:avLst/>
          </a:prstGeom>
          <a:noFill/>
          <a:ln w="9525">
            <a:noFill/>
            <a:miter lim="800000"/>
            <a:headEnd/>
            <a:tailEnd/>
          </a:ln>
        </p:spPr>
        <p:txBody>
          <a:bodyPr>
            <a:spAutoFit/>
          </a:bodyPr>
          <a:lstStyle/>
          <a:p>
            <a:r>
              <a:rPr lang="en-US" sz="2400">
                <a:latin typeface="Calibri" pitchFamily="34" charset="0"/>
              </a:rPr>
              <a:t>Matthew 1:22-23</a:t>
            </a:r>
          </a:p>
        </p:txBody>
      </p:sp>
    </p:spTree>
  </p:cSld>
  <p:clrMapOvr>
    <a:masterClrMapping/>
  </p:clrMapOvr>
  <p:transition advTm="8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6367046"/>
            <a:ext cx="8534400" cy="307777"/>
          </a:xfrm>
          <a:prstGeom prst="rect">
            <a:avLst/>
          </a:prstGeom>
          <a:noFill/>
        </p:spPr>
        <p:txBody>
          <a:bodyPr>
            <a:spAutoFit/>
          </a:bodyPr>
          <a:lstStyle/>
          <a:p>
            <a:pPr algn="ctr" fontAlgn="auto">
              <a:spcBef>
                <a:spcPts val="0"/>
              </a:spcBef>
              <a:spcAft>
                <a:spcPts val="0"/>
              </a:spcAft>
              <a:defRPr/>
            </a:pPr>
            <a:r>
              <a:rPr lang="en-US" sz="1400" dirty="0">
                <a:solidFill>
                  <a:schemeClr val="tx1">
                    <a:lumMod val="95000"/>
                  </a:schemeClr>
                </a:solidFill>
                <a:latin typeface="+mn-lt"/>
                <a:cs typeface="+mn-cs"/>
              </a:rPr>
              <a:t>Jesus  Christ  --  Mural from The Way Jesus Christ Christian Church, New Orleans, LA</a:t>
            </a:r>
          </a:p>
        </p:txBody>
      </p:sp>
      <p:pic>
        <p:nvPicPr>
          <p:cNvPr id="4" name="Picture 3">
            <a:extLst>
              <a:ext uri="{FF2B5EF4-FFF2-40B4-BE49-F238E27FC236}">
                <a16:creationId xmlns:a16="http://schemas.microsoft.com/office/drawing/2014/main" id="{8752FD4B-D6F8-4884-8AB3-9AFAC0500C4E}"/>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5000"/>
                    </a14:imgEffect>
                    <a14:imgEffect>
                      <a14:brightnessContrast bright="12000" contrast="-2000"/>
                    </a14:imgEffect>
                  </a14:imgLayer>
                </a14:imgProps>
              </a:ext>
              <a:ext uri="{28A0092B-C50C-407E-A947-70E740481C1C}">
                <a14:useLocalDpi xmlns:a14="http://schemas.microsoft.com/office/drawing/2010/main"/>
              </a:ext>
            </a:extLst>
          </a:blip>
          <a:stretch>
            <a:fillRect/>
          </a:stretch>
        </p:blipFill>
        <p:spPr>
          <a:xfrm>
            <a:off x="1544320" y="-10160"/>
            <a:ext cx="9144000" cy="6094512"/>
          </a:xfrm>
          <a:prstGeom prst="rect">
            <a:avLst/>
          </a:prstGeom>
        </p:spPr>
      </p:pic>
    </p:spTree>
  </p:cSld>
  <p:clrMapOvr>
    <a:masterClrMapping/>
  </p:clrMapOvr>
  <p:transition advTm="8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2438400" y="1695450"/>
            <a:ext cx="7467600" cy="1754188"/>
          </a:xfrm>
          <a:prstGeom prst="rect">
            <a:avLst/>
          </a:prstGeom>
          <a:noFill/>
          <a:ln w="9525">
            <a:noFill/>
            <a:miter lim="800000"/>
            <a:headEnd/>
            <a:tailEnd/>
          </a:ln>
        </p:spPr>
        <p:txBody>
          <a:bodyPr>
            <a:spAutoFit/>
          </a:bodyPr>
          <a:lstStyle/>
          <a:p>
            <a:r>
              <a:rPr lang="en-US" sz="3600" dirty="0">
                <a:latin typeface="Calibri" pitchFamily="34" charset="0"/>
              </a:rPr>
              <a:t>When Joseph awoke from sleep, he did as the angel of the Lord commanded him; he took her as his wife.</a:t>
            </a:r>
          </a:p>
        </p:txBody>
      </p:sp>
      <p:sp>
        <p:nvSpPr>
          <p:cNvPr id="25603" name="Rectangle 2"/>
          <p:cNvSpPr>
            <a:spLocks noChangeArrowheads="1"/>
          </p:cNvSpPr>
          <p:nvPr/>
        </p:nvSpPr>
        <p:spPr bwMode="auto">
          <a:xfrm>
            <a:off x="6858000" y="4114801"/>
            <a:ext cx="2514600" cy="461963"/>
          </a:xfrm>
          <a:prstGeom prst="rect">
            <a:avLst/>
          </a:prstGeom>
          <a:noFill/>
          <a:ln w="9525">
            <a:noFill/>
            <a:miter lim="800000"/>
            <a:headEnd/>
            <a:tailEnd/>
          </a:ln>
        </p:spPr>
        <p:txBody>
          <a:bodyPr>
            <a:spAutoFit/>
          </a:bodyPr>
          <a:lstStyle/>
          <a:p>
            <a:r>
              <a:rPr lang="en-US" sz="2400">
                <a:latin typeface="Calibri" pitchFamily="34" charset="0"/>
              </a:rPr>
              <a:t>Matthew 1:24</a:t>
            </a:r>
          </a:p>
        </p:txBody>
      </p:sp>
    </p:spTree>
  </p:cSld>
  <p:clrMapOvr>
    <a:masterClrMapping/>
  </p:clrMapOvr>
  <p:transition advTm="8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upload.wikimedia.org/wikipedia/commons/8/87/Andrea_della_Robbia-Malm%C3%B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67200" y="76200"/>
            <a:ext cx="5486400" cy="6781800"/>
          </a:xfrm>
          <a:prstGeom prst="rect">
            <a:avLst/>
          </a:prstGeom>
          <a:noFill/>
          <a:ln w="9525">
            <a:noFill/>
            <a:miter lim="800000"/>
            <a:headEnd/>
            <a:tailEnd/>
          </a:ln>
        </p:spPr>
      </p:pic>
      <p:sp>
        <p:nvSpPr>
          <p:cNvPr id="3" name="TextBox 2"/>
          <p:cNvSpPr txBox="1"/>
          <p:nvPr/>
        </p:nvSpPr>
        <p:spPr>
          <a:xfrm>
            <a:off x="1828800" y="5334001"/>
            <a:ext cx="2133600" cy="1169551"/>
          </a:xfrm>
          <a:prstGeom prst="rect">
            <a:avLst/>
          </a:prstGeom>
          <a:noFill/>
        </p:spPr>
        <p:txBody>
          <a:bodyPr>
            <a:spAutoFit/>
          </a:bodyPr>
          <a:lstStyle/>
          <a:p>
            <a:pPr algn="ctr" fontAlgn="auto">
              <a:spcBef>
                <a:spcPts val="0"/>
              </a:spcBef>
              <a:spcAft>
                <a:spcPts val="0"/>
              </a:spcAft>
              <a:defRPr/>
            </a:pPr>
            <a:r>
              <a:rPr lang="en-US" sz="1400" dirty="0">
                <a:solidFill>
                  <a:schemeClr val="tx1">
                    <a:lumMod val="95000"/>
                  </a:schemeClr>
                </a:solidFill>
                <a:latin typeface="+mn-lt"/>
                <a:cs typeface="+mn-cs"/>
              </a:rPr>
              <a:t>Marriage of Joseph and Mary</a:t>
            </a:r>
          </a:p>
          <a:p>
            <a:pPr algn="ctr" fontAlgn="auto">
              <a:spcBef>
                <a:spcPts val="0"/>
              </a:spcBef>
              <a:spcAft>
                <a:spcPts val="0"/>
              </a:spcAft>
              <a:defRPr/>
            </a:pPr>
            <a:endParaRPr lang="en-US" sz="1400" dirty="0">
              <a:solidFill>
                <a:schemeClr val="tx1">
                  <a:lumMod val="95000"/>
                </a:schemeClr>
              </a:solidFill>
              <a:latin typeface="+mn-lt"/>
              <a:cs typeface="+mn-cs"/>
            </a:endParaRPr>
          </a:p>
          <a:p>
            <a:pPr algn="ctr" fontAlgn="auto">
              <a:spcBef>
                <a:spcPts val="0"/>
              </a:spcBef>
              <a:spcAft>
                <a:spcPts val="0"/>
              </a:spcAft>
              <a:defRPr/>
            </a:pPr>
            <a:r>
              <a:rPr lang="en-US" sz="1400" dirty="0">
                <a:solidFill>
                  <a:schemeClr val="tx1">
                    <a:lumMod val="95000"/>
                  </a:schemeClr>
                </a:solidFill>
                <a:latin typeface="+mn-lt"/>
                <a:cs typeface="+mn-cs"/>
              </a:rPr>
              <a:t>Andrea </a:t>
            </a:r>
            <a:r>
              <a:rPr lang="en-US" sz="1400" dirty="0" err="1">
                <a:solidFill>
                  <a:schemeClr val="tx1">
                    <a:lumMod val="95000"/>
                  </a:schemeClr>
                </a:solidFill>
                <a:latin typeface="+mn-lt"/>
                <a:cs typeface="+mn-cs"/>
              </a:rPr>
              <a:t>della</a:t>
            </a:r>
            <a:r>
              <a:rPr lang="en-US" sz="1400" dirty="0">
                <a:solidFill>
                  <a:schemeClr val="tx1">
                    <a:lumMod val="95000"/>
                  </a:schemeClr>
                </a:solidFill>
                <a:latin typeface="+mn-lt"/>
                <a:cs typeface="+mn-cs"/>
              </a:rPr>
              <a:t> </a:t>
            </a:r>
            <a:r>
              <a:rPr lang="en-US" sz="1400" dirty="0" err="1">
                <a:solidFill>
                  <a:schemeClr val="tx1">
                    <a:lumMod val="95000"/>
                  </a:schemeClr>
                </a:solidFill>
                <a:latin typeface="+mn-lt"/>
                <a:cs typeface="+mn-cs"/>
              </a:rPr>
              <a:t>Robbia</a:t>
            </a:r>
            <a:r>
              <a:rPr lang="en-US" sz="1400" dirty="0">
                <a:solidFill>
                  <a:schemeClr val="tx1">
                    <a:lumMod val="95000"/>
                  </a:schemeClr>
                </a:solidFill>
                <a:latin typeface="+mn-lt"/>
                <a:cs typeface="+mn-cs"/>
              </a:rPr>
              <a:t> Malmo, Sweden</a:t>
            </a:r>
          </a:p>
        </p:txBody>
      </p:sp>
    </p:spTree>
  </p:cSld>
  <p:clrMapOvr>
    <a:masterClrMapping/>
  </p:clrMapOvr>
  <p:transition advTm="8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81200" y="106364"/>
            <a:ext cx="8229600" cy="503237"/>
          </a:xfrm>
        </p:spPr>
        <p:txBody>
          <a:bodyPr/>
          <a:lstStyle/>
          <a:p>
            <a:pPr eaLnBrk="1" hangingPunct="1"/>
            <a:r>
              <a:rPr lang="en-US" sz="2400"/>
              <a:t>Credits</a:t>
            </a:r>
          </a:p>
        </p:txBody>
      </p:sp>
      <p:sp>
        <p:nvSpPr>
          <p:cNvPr id="27651" name="Content Placeholder 2"/>
          <p:cNvSpPr>
            <a:spLocks noGrp="1"/>
          </p:cNvSpPr>
          <p:nvPr>
            <p:ph idx="1"/>
          </p:nvPr>
        </p:nvSpPr>
        <p:spPr>
          <a:xfrm>
            <a:off x="1828800" y="609600"/>
            <a:ext cx="8686800" cy="6248400"/>
          </a:xfrm>
        </p:spPr>
        <p:txBody>
          <a:bodyPr/>
          <a:lstStyle/>
          <a:p>
            <a:pPr marL="0" indent="0" eaLnBrk="1" hangingPunct="1">
              <a:buNone/>
            </a:pPr>
            <a:r>
              <a:rPr lang="en-US" sz="1400" dirty="0"/>
              <a:t>New Revised Standard Version Bible, copyright 1989, Division of Christian Education of the National Council of the Churches of Christ in the United States of America. Used by permission. All rights reserved.</a:t>
            </a:r>
          </a:p>
          <a:p>
            <a:pPr marL="0" indent="0" eaLnBrk="1" hangingPunct="1">
              <a:buNone/>
            </a:pPr>
            <a:endParaRPr lang="en-US" sz="1400" dirty="0"/>
          </a:p>
          <a:p>
            <a:pPr marL="0" indent="0" eaLnBrk="1" hangingPunct="1">
              <a:buNone/>
            </a:pPr>
            <a:r>
              <a:rPr lang="en-US" sz="1400" dirty="0"/>
              <a:t>http://www.librairie-emmanuel.fr</a:t>
            </a:r>
          </a:p>
          <a:p>
            <a:pPr marL="0" indent="0" eaLnBrk="1" hangingPunct="1">
              <a:buNone/>
            </a:pPr>
            <a:r>
              <a:rPr lang="en-US" sz="1400" dirty="0"/>
              <a:t>https://www.kathleenpetersonart.com</a:t>
            </a:r>
          </a:p>
          <a:p>
            <a:pPr marL="0" indent="0" eaLnBrk="1" hangingPunct="1">
              <a:buNone/>
            </a:pPr>
            <a:r>
              <a:rPr lang="en-US" sz="1400" dirty="0"/>
              <a:t>http://commons.wikimedia.org/wiki/File:S%C3%B6der%C3%A5kra_kyrka04.JPG</a:t>
            </a:r>
          </a:p>
          <a:p>
            <a:pPr marL="0" indent="0" eaLnBrk="1" hangingPunct="1">
              <a:buNone/>
            </a:pPr>
            <a:r>
              <a:rPr lang="en-US" sz="1400" dirty="0"/>
              <a:t>https://americanart.si.edu/artwork/baptism-jesus-33953</a:t>
            </a:r>
          </a:p>
          <a:p>
            <a:pPr marL="0" indent="0" eaLnBrk="1" hangingPunct="1">
              <a:buNone/>
            </a:pPr>
            <a:r>
              <a:rPr lang="en-US" sz="1400" dirty="0"/>
              <a:t>http://diglib.library.vanderbilt.edu/act-imagelink.pl?RC=29209</a:t>
            </a:r>
          </a:p>
          <a:p>
            <a:pPr marL="0" indent="0" eaLnBrk="1" hangingPunct="1">
              <a:buNone/>
            </a:pPr>
            <a:r>
              <a:rPr lang="en-US" sz="1400" dirty="0"/>
              <a:t>http://</a:t>
            </a:r>
            <a:r>
              <a:rPr lang="en-US" sz="1400" dirty="0" err="1"/>
              <a:t>www.flickr.com</a:t>
            </a:r>
            <a:r>
              <a:rPr lang="en-US" sz="1400" dirty="0"/>
              <a:t>/photos/</a:t>
            </a:r>
            <a:r>
              <a:rPr lang="en-US" sz="1400" dirty="0" err="1"/>
              <a:t>reabhecc</a:t>
            </a:r>
            <a:r>
              <a:rPr lang="en-US" sz="1400" dirty="0"/>
              <a:t>/5422927891/</a:t>
            </a:r>
          </a:p>
          <a:p>
            <a:pPr marL="0" indent="0" eaLnBrk="1" hangingPunct="1">
              <a:buNone/>
            </a:pPr>
            <a:r>
              <a:rPr lang="en-US" sz="1400" dirty="0"/>
              <a:t>https://</a:t>
            </a:r>
            <a:r>
              <a:rPr lang="en-US" sz="1400" dirty="0" err="1"/>
              <a:t>commons.wikimedia.org</a:t>
            </a:r>
            <a:r>
              <a:rPr lang="en-US" sz="1400" dirty="0"/>
              <a:t>/wiki/File:Messenger_of_Peace_-_geograph.org.</a:t>
            </a:r>
            <a:r>
              <a:rPr lang="en-US" sz="1400" dirty="0" err="1"/>
              <a:t>uk</a:t>
            </a:r>
            <a:r>
              <a:rPr lang="en-US" sz="1400" dirty="0"/>
              <a:t>_-_</a:t>
            </a:r>
            <a:r>
              <a:rPr lang="en-US" sz="1400" dirty="0" err="1"/>
              <a:t>1419312.jpg</a:t>
            </a:r>
            <a:endParaRPr lang="en-US" sz="1400" dirty="0"/>
          </a:p>
          <a:p>
            <a:pPr marL="0" indent="0" eaLnBrk="1" hangingPunct="1">
              <a:buNone/>
            </a:pPr>
            <a:r>
              <a:rPr lang="en-US" sz="1400" dirty="0"/>
              <a:t>https://</a:t>
            </a:r>
            <a:r>
              <a:rPr lang="en-US" sz="1400" dirty="0" err="1"/>
              <a:t>commons.wikimedia.org</a:t>
            </a:r>
            <a:r>
              <a:rPr lang="en-US" sz="1400" dirty="0"/>
              <a:t>/wiki/File:Virgen_encinta,_Colegiata_de_Sta_M%C2%AA_La_Mayor,_Toro.JPG</a:t>
            </a:r>
          </a:p>
          <a:p>
            <a:pPr marL="0" indent="0" eaLnBrk="1" hangingPunct="1">
              <a:buNone/>
            </a:pPr>
            <a:r>
              <a:rPr lang="en-US" sz="1400" dirty="0"/>
              <a:t>http://</a:t>
            </a:r>
            <a:r>
              <a:rPr lang="en-US" sz="1400" dirty="0" err="1"/>
              <a:t>diglib.library.vanderbilt.edu</a:t>
            </a:r>
            <a:r>
              <a:rPr lang="en-US" sz="1400" dirty="0"/>
              <a:t>/</a:t>
            </a:r>
            <a:r>
              <a:rPr lang="en-US" sz="1400" dirty="0" err="1"/>
              <a:t>act-imagelink.pl?RC</a:t>
            </a:r>
            <a:r>
              <a:rPr lang="en-US" sz="1400" dirty="0"/>
              <a:t>=46511</a:t>
            </a:r>
          </a:p>
          <a:p>
            <a:pPr marL="0" indent="0" eaLnBrk="1" hangingPunct="1">
              <a:buNone/>
            </a:pPr>
            <a:r>
              <a:rPr lang="en-US" sz="1400" dirty="0"/>
              <a:t>https://</a:t>
            </a:r>
            <a:r>
              <a:rPr lang="en-US" sz="1400" dirty="0" err="1"/>
              <a:t>www.flickr.com</a:t>
            </a:r>
            <a:r>
              <a:rPr lang="en-US" sz="1400" dirty="0"/>
              <a:t>/photos/</a:t>
            </a:r>
            <a:r>
              <a:rPr lang="en-US" sz="1400" dirty="0" err="1"/>
              <a:t>paullew</a:t>
            </a:r>
            <a:r>
              <a:rPr lang="en-US" sz="1400" dirty="0"/>
              <a:t>/23745541071, Fr Lawrence Lew</a:t>
            </a:r>
          </a:p>
          <a:p>
            <a:pPr marL="0" indent="0" eaLnBrk="1" hangingPunct="1">
              <a:buNone/>
            </a:pPr>
            <a:r>
              <a:rPr lang="en-US" sz="1400" dirty="0"/>
              <a:t>https://</a:t>
            </a:r>
            <a:r>
              <a:rPr lang="en-US" sz="1400" dirty="0" err="1"/>
              <a:t>commons.wikimedia.org</a:t>
            </a:r>
            <a:r>
              <a:rPr lang="en-US" sz="1400" dirty="0"/>
              <a:t>/wiki/</a:t>
            </a:r>
            <a:r>
              <a:rPr lang="en-US" sz="1400" dirty="0" err="1"/>
              <a:t>File:Carpintero_La_Tour_03.JPG</a:t>
            </a:r>
            <a:endParaRPr lang="en-US" sz="1400" dirty="0"/>
          </a:p>
          <a:p>
            <a:pPr marL="0" indent="0" eaLnBrk="1" hangingPunct="1">
              <a:buNone/>
            </a:pPr>
            <a:r>
              <a:rPr lang="en-US" sz="1400" dirty="0"/>
              <a:t>https://www.flickr.com/photos/volvob12b/48740737607/</a:t>
            </a:r>
          </a:p>
          <a:p>
            <a:pPr marL="0" indent="0" eaLnBrk="1" hangingPunct="1">
              <a:buNone/>
            </a:pPr>
            <a:r>
              <a:rPr lang="en-US" sz="1400" dirty="0"/>
              <a:t>https://commons.wikimedia.org/wiki/File:Andrea_della_Robbia-Malm%C3%B8.jpg, Gunnar Pederson</a:t>
            </a:r>
          </a:p>
          <a:p>
            <a:pPr eaLnBrk="1" hangingPunct="1">
              <a:buFont typeface="Arial" charset="0"/>
              <a:buNone/>
            </a:pPr>
            <a:endParaRPr lang="en-US" sz="1800" dirty="0"/>
          </a:p>
          <a:p>
            <a:pPr eaLnBrk="1" hangingPunct="1">
              <a:buFont typeface="Arial" charset="0"/>
              <a:buNone/>
            </a:pPr>
            <a:r>
              <a:rPr lang="en-US" sz="1600" dirty="0"/>
              <a:t>Additional descriptions can be found at the Art in the Christian Tradition image library, a service of the Vanderbilt Divinity Library, http://</a:t>
            </a:r>
            <a:r>
              <a:rPr lang="en-US" sz="1600" dirty="0" err="1"/>
              <a:t>diglib.library.vanderbilt.edu</a:t>
            </a:r>
            <a:r>
              <a:rPr lang="en-US" sz="1600" dirty="0"/>
              <a:t>/.  All images available via Creative Commons 3.0 License</a:t>
            </a:r>
            <a:r>
              <a:rPr lang="en-US" sz="1800" dirty="0"/>
              <a:t>.</a:t>
            </a:r>
          </a:p>
          <a:p>
            <a:pPr eaLnBrk="1" hangingPunct="1"/>
            <a:endParaRPr lang="en-US" sz="1400" dirty="0"/>
          </a:p>
          <a:p>
            <a:pPr eaLnBrk="1" hangingPunct="1"/>
            <a:endParaRPr lang="en-US" sz="1400" dirty="0"/>
          </a:p>
          <a:p>
            <a:pPr eaLnBrk="1" hangingPunct="1"/>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5334001"/>
            <a:ext cx="1600200" cy="1169551"/>
          </a:xfrm>
          <a:prstGeom prst="rect">
            <a:avLst/>
          </a:prstGeom>
          <a:noFill/>
        </p:spPr>
        <p:txBody>
          <a:bodyPr wrap="square">
            <a:spAutoFit/>
          </a:bodyPr>
          <a:lstStyle/>
          <a:p>
            <a:pPr algn="ctr" fontAlgn="auto">
              <a:spcBef>
                <a:spcPts val="0"/>
              </a:spcBef>
              <a:spcAft>
                <a:spcPts val="0"/>
              </a:spcAft>
              <a:defRPr/>
            </a:pPr>
            <a:r>
              <a:rPr lang="en-US" sz="1400" dirty="0">
                <a:solidFill>
                  <a:schemeClr val="tx1">
                    <a:lumMod val="95000"/>
                  </a:schemeClr>
                </a:solidFill>
                <a:latin typeface="+mn-lt"/>
                <a:cs typeface="+mn-cs"/>
              </a:rPr>
              <a:t>Mary and the Christ Child</a:t>
            </a:r>
          </a:p>
          <a:p>
            <a:pPr algn="ctr" fontAlgn="auto">
              <a:spcBef>
                <a:spcPts val="0"/>
              </a:spcBef>
              <a:spcAft>
                <a:spcPts val="0"/>
              </a:spcAft>
              <a:defRPr/>
            </a:pPr>
            <a:endParaRPr lang="en-US" sz="1400" dirty="0">
              <a:solidFill>
                <a:schemeClr val="tx1">
                  <a:lumMod val="95000"/>
                </a:schemeClr>
              </a:solidFill>
              <a:latin typeface="+mn-lt"/>
              <a:cs typeface="+mn-cs"/>
            </a:endParaRPr>
          </a:p>
          <a:p>
            <a:pPr algn="ctr" fontAlgn="auto">
              <a:spcBef>
                <a:spcPts val="0"/>
              </a:spcBef>
              <a:spcAft>
                <a:spcPts val="0"/>
              </a:spcAft>
              <a:defRPr/>
            </a:pPr>
            <a:r>
              <a:rPr lang="en-US" sz="1400" dirty="0">
                <a:solidFill>
                  <a:schemeClr val="tx1">
                    <a:lumMod val="95000"/>
                  </a:schemeClr>
                </a:solidFill>
                <a:latin typeface="+mn-lt"/>
                <a:cs typeface="+mn-cs"/>
              </a:rPr>
              <a:t>JESUS MAFA</a:t>
            </a:r>
          </a:p>
          <a:p>
            <a:pPr algn="ctr" fontAlgn="auto">
              <a:spcBef>
                <a:spcPts val="0"/>
              </a:spcBef>
              <a:spcAft>
                <a:spcPts val="0"/>
              </a:spcAft>
              <a:defRPr/>
            </a:pPr>
            <a:r>
              <a:rPr lang="en-US" sz="1400" dirty="0">
                <a:solidFill>
                  <a:schemeClr val="tx1">
                    <a:lumMod val="95000"/>
                  </a:schemeClr>
                </a:solidFill>
                <a:latin typeface="+mn-lt"/>
                <a:cs typeface="+mn-cs"/>
              </a:rPr>
              <a:t>Cameroon</a:t>
            </a:r>
            <a:endParaRPr lang="en-US" sz="1600" dirty="0">
              <a:solidFill>
                <a:schemeClr val="tx1">
                  <a:lumMod val="95000"/>
                </a:schemeClr>
              </a:solidFill>
              <a:latin typeface="+mn-lt"/>
              <a:cs typeface="+mn-cs"/>
            </a:endParaRPr>
          </a:p>
        </p:txBody>
      </p:sp>
      <p:pic>
        <p:nvPicPr>
          <p:cNvPr id="2" name="Picture 1">
            <a:extLst>
              <a:ext uri="{FF2B5EF4-FFF2-40B4-BE49-F238E27FC236}">
                <a16:creationId xmlns:a16="http://schemas.microsoft.com/office/drawing/2014/main" id="{65FD444A-CB74-4510-9890-B57ACA9372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9878" y="0"/>
            <a:ext cx="4496922" cy="6858000"/>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5562600"/>
            <a:ext cx="1600200" cy="1169551"/>
          </a:xfrm>
          <a:prstGeom prst="rect">
            <a:avLst/>
          </a:prstGeom>
          <a:noFill/>
        </p:spPr>
        <p:txBody>
          <a:bodyPr wrap="square">
            <a:spAutoFit/>
          </a:bodyPr>
          <a:lstStyle/>
          <a:p>
            <a:pPr algn="ctr" fontAlgn="auto">
              <a:spcBef>
                <a:spcPts val="0"/>
              </a:spcBef>
              <a:spcAft>
                <a:spcPts val="0"/>
              </a:spcAft>
              <a:defRPr/>
            </a:pPr>
            <a:r>
              <a:rPr lang="en-US" sz="1400" dirty="0">
                <a:solidFill>
                  <a:schemeClr val="tx1">
                    <a:lumMod val="95000"/>
                  </a:schemeClr>
                </a:solidFill>
                <a:latin typeface="+mn-lt"/>
                <a:cs typeface="+mn-cs"/>
              </a:rPr>
              <a:t>Mary and Baby Jesus</a:t>
            </a:r>
          </a:p>
          <a:p>
            <a:pPr algn="ctr" fontAlgn="auto">
              <a:spcBef>
                <a:spcPts val="0"/>
              </a:spcBef>
              <a:spcAft>
                <a:spcPts val="0"/>
              </a:spcAft>
              <a:defRPr/>
            </a:pPr>
            <a:endParaRPr lang="en-US" sz="1400" dirty="0">
              <a:solidFill>
                <a:schemeClr val="tx1">
                  <a:lumMod val="95000"/>
                </a:schemeClr>
              </a:solidFill>
              <a:latin typeface="+mn-lt"/>
              <a:cs typeface="+mn-cs"/>
            </a:endParaRPr>
          </a:p>
          <a:p>
            <a:pPr algn="ctr" fontAlgn="auto">
              <a:spcBef>
                <a:spcPts val="0"/>
              </a:spcBef>
              <a:spcAft>
                <a:spcPts val="0"/>
              </a:spcAft>
              <a:defRPr/>
            </a:pPr>
            <a:r>
              <a:rPr lang="en-US" sz="1400" dirty="0">
                <a:solidFill>
                  <a:schemeClr val="tx1">
                    <a:lumMod val="95000"/>
                  </a:schemeClr>
                </a:solidFill>
                <a:latin typeface="+mn-lt"/>
                <a:cs typeface="+mn-cs"/>
              </a:rPr>
              <a:t>Kathleen Peterson</a:t>
            </a:r>
          </a:p>
          <a:p>
            <a:pPr algn="ctr" fontAlgn="auto">
              <a:spcBef>
                <a:spcPts val="0"/>
              </a:spcBef>
              <a:spcAft>
                <a:spcPts val="0"/>
              </a:spcAft>
              <a:defRPr/>
            </a:pPr>
            <a:r>
              <a:rPr lang="en-US" sz="1400" dirty="0">
                <a:solidFill>
                  <a:schemeClr val="tx1">
                    <a:lumMod val="95000"/>
                  </a:schemeClr>
                </a:solidFill>
                <a:latin typeface="+mn-lt"/>
                <a:cs typeface="+mn-cs"/>
              </a:rPr>
              <a:t>Spring City, UT</a:t>
            </a:r>
          </a:p>
        </p:txBody>
      </p:sp>
      <p:pic>
        <p:nvPicPr>
          <p:cNvPr id="4" name="Picture 3">
            <a:extLst>
              <a:ext uri="{FF2B5EF4-FFF2-40B4-BE49-F238E27FC236}">
                <a16:creationId xmlns:a16="http://schemas.microsoft.com/office/drawing/2014/main" id="{B6248648-93D8-48C6-9B2B-EB638B7983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05800" y="0"/>
            <a:ext cx="3723801" cy="6858000"/>
          </a:xfrm>
          <a:prstGeom prst="rect">
            <a:avLst/>
          </a:prstGeom>
        </p:spPr>
      </p:pic>
    </p:spTree>
    <p:extLst>
      <p:ext uri="{BB962C8B-B14F-4D97-AF65-F5344CB8AC3E}">
        <p14:creationId xmlns:p14="http://schemas.microsoft.com/office/powerpoint/2010/main" val="2669698945"/>
      </p:ext>
    </p:extLst>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3048000" y="2143125"/>
            <a:ext cx="6629400" cy="1200150"/>
          </a:xfrm>
          <a:prstGeom prst="rect">
            <a:avLst/>
          </a:prstGeom>
          <a:noFill/>
          <a:ln w="9525">
            <a:noFill/>
            <a:miter lim="800000"/>
            <a:headEnd/>
            <a:tailEnd/>
          </a:ln>
        </p:spPr>
        <p:txBody>
          <a:bodyPr wrap="square">
            <a:spAutoFit/>
          </a:bodyPr>
          <a:lstStyle/>
          <a:p>
            <a:r>
              <a:rPr lang="en-US" sz="3600" dirty="0">
                <a:latin typeface="Calibri" pitchFamily="34" charset="0"/>
              </a:rPr>
              <a:t>Give ear, O Shepherd of Israel,  you who lead Joseph like a flock!</a:t>
            </a:r>
          </a:p>
        </p:txBody>
      </p:sp>
      <p:sp>
        <p:nvSpPr>
          <p:cNvPr id="5123" name="Rectangle 2"/>
          <p:cNvSpPr>
            <a:spLocks noChangeArrowheads="1"/>
          </p:cNvSpPr>
          <p:nvPr/>
        </p:nvSpPr>
        <p:spPr bwMode="auto">
          <a:xfrm>
            <a:off x="6858000" y="4114801"/>
            <a:ext cx="2514600" cy="461963"/>
          </a:xfrm>
          <a:prstGeom prst="rect">
            <a:avLst/>
          </a:prstGeom>
          <a:noFill/>
          <a:ln w="9525">
            <a:noFill/>
            <a:miter lim="800000"/>
            <a:headEnd/>
            <a:tailEnd/>
          </a:ln>
        </p:spPr>
        <p:txBody>
          <a:bodyPr>
            <a:spAutoFit/>
          </a:bodyPr>
          <a:lstStyle/>
          <a:p>
            <a:r>
              <a:rPr lang="en-US" sz="2400">
                <a:latin typeface="Calibri" pitchFamily="34" charset="0"/>
              </a:rPr>
              <a:t>Psalm 80:1</a:t>
            </a:r>
          </a:p>
        </p:txBody>
      </p:sp>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itle: Good Shepherd&#10;[Click for larger image view]"/>
          <p:cNvPicPr>
            <a:picLocks noChangeAspect="1" noChangeArrowheads="1"/>
          </p:cNvPicPr>
          <p:nvPr/>
        </p:nvPicPr>
        <p:blipFill>
          <a:blip r:embed="rId2" cstate="email">
            <a:lum bright="10000"/>
            <a:extLst>
              <a:ext uri="{28A0092B-C50C-407E-A947-70E740481C1C}">
                <a14:useLocalDpi xmlns:a14="http://schemas.microsoft.com/office/drawing/2010/main"/>
              </a:ext>
            </a:extLst>
          </a:blip>
          <a:srcRect/>
          <a:stretch>
            <a:fillRect/>
          </a:stretch>
        </p:blipFill>
        <p:spPr bwMode="auto">
          <a:xfrm>
            <a:off x="1676400" y="152400"/>
            <a:ext cx="8915400" cy="6019800"/>
          </a:xfrm>
          <a:prstGeom prst="rect">
            <a:avLst/>
          </a:prstGeom>
          <a:noFill/>
          <a:ln w="9525">
            <a:noFill/>
            <a:miter lim="800000"/>
            <a:headEnd/>
            <a:tailEnd/>
          </a:ln>
        </p:spPr>
      </p:pic>
      <p:sp>
        <p:nvSpPr>
          <p:cNvPr id="3" name="TextBox 2"/>
          <p:cNvSpPr txBox="1"/>
          <p:nvPr/>
        </p:nvSpPr>
        <p:spPr>
          <a:xfrm>
            <a:off x="1981200" y="6324600"/>
            <a:ext cx="8229600" cy="307777"/>
          </a:xfrm>
          <a:prstGeom prst="rect">
            <a:avLst/>
          </a:prstGeom>
          <a:noFill/>
        </p:spPr>
        <p:txBody>
          <a:bodyPr>
            <a:spAutoFit/>
          </a:bodyPr>
          <a:lstStyle/>
          <a:p>
            <a:pPr algn="ctr" fontAlgn="auto">
              <a:spcBef>
                <a:spcPts val="0"/>
              </a:spcBef>
              <a:spcAft>
                <a:spcPts val="0"/>
              </a:spcAft>
              <a:defRPr/>
            </a:pPr>
            <a:r>
              <a:rPr lang="en-US" sz="1400" dirty="0">
                <a:solidFill>
                  <a:schemeClr val="tx1">
                    <a:lumMod val="95000"/>
                  </a:schemeClr>
                </a:solidFill>
                <a:latin typeface="+mn-lt"/>
                <a:cs typeface="+mn-cs"/>
              </a:rPr>
              <a:t>Good Shepherd – Gunnar </a:t>
            </a:r>
            <a:r>
              <a:rPr lang="en-US" sz="1400" dirty="0" err="1">
                <a:solidFill>
                  <a:schemeClr val="tx1">
                    <a:lumMod val="95000"/>
                  </a:schemeClr>
                </a:solidFill>
                <a:latin typeface="+mn-lt"/>
                <a:cs typeface="+mn-cs"/>
              </a:rPr>
              <a:t>Torhamn</a:t>
            </a:r>
            <a:r>
              <a:rPr lang="en-US" sz="1400" dirty="0">
                <a:solidFill>
                  <a:schemeClr val="tx1">
                    <a:lumMod val="95000"/>
                  </a:schemeClr>
                </a:solidFill>
                <a:latin typeface="+mn-lt"/>
                <a:cs typeface="+mn-cs"/>
              </a:rPr>
              <a:t>, </a:t>
            </a:r>
            <a:r>
              <a:rPr lang="en-US" sz="1400" dirty="0" err="1">
                <a:solidFill>
                  <a:schemeClr val="tx1">
                    <a:lumMod val="95000"/>
                  </a:schemeClr>
                </a:solidFill>
                <a:latin typeface="+mn-lt"/>
                <a:cs typeface="+mn-cs"/>
              </a:rPr>
              <a:t>Soderakra</a:t>
            </a:r>
            <a:r>
              <a:rPr lang="en-US" sz="1400" dirty="0">
                <a:solidFill>
                  <a:schemeClr val="tx1">
                    <a:lumMod val="95000"/>
                  </a:schemeClr>
                </a:solidFill>
                <a:latin typeface="+mn-lt"/>
                <a:cs typeface="+mn-cs"/>
              </a:rPr>
              <a:t> Church, </a:t>
            </a:r>
            <a:r>
              <a:rPr lang="en-US" sz="1400" dirty="0" err="1">
                <a:solidFill>
                  <a:schemeClr val="tx1">
                    <a:lumMod val="95000"/>
                  </a:schemeClr>
                </a:solidFill>
                <a:latin typeface="+mn-lt"/>
                <a:cs typeface="+mn-cs"/>
              </a:rPr>
              <a:t>Soderakra</a:t>
            </a:r>
            <a:r>
              <a:rPr lang="en-US" sz="1400" dirty="0">
                <a:solidFill>
                  <a:schemeClr val="tx1">
                    <a:lumMod val="95000"/>
                  </a:schemeClr>
                </a:solidFill>
                <a:latin typeface="+mn-lt"/>
                <a:cs typeface="+mn-cs"/>
              </a:rPr>
              <a:t>, Sweden</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3733800" y="1828800"/>
            <a:ext cx="4724400" cy="1754326"/>
          </a:xfrm>
          <a:prstGeom prst="rect">
            <a:avLst/>
          </a:prstGeom>
          <a:noFill/>
          <a:ln w="9525">
            <a:noFill/>
            <a:miter lim="800000"/>
            <a:headEnd/>
            <a:tailEnd/>
          </a:ln>
        </p:spPr>
        <p:txBody>
          <a:bodyPr wrap="square">
            <a:spAutoFit/>
          </a:bodyPr>
          <a:lstStyle/>
          <a:p>
            <a:r>
              <a:rPr lang="en-US" sz="3600" dirty="0">
                <a:latin typeface="Calibri" pitchFamily="34" charset="0"/>
              </a:rPr>
              <a:t>Restore us, O God; </a:t>
            </a:r>
          </a:p>
          <a:p>
            <a:r>
              <a:rPr lang="en-US" sz="3600" dirty="0">
                <a:latin typeface="Calibri" pitchFamily="34" charset="0"/>
              </a:rPr>
              <a:t>let your face shine, </a:t>
            </a:r>
          </a:p>
          <a:p>
            <a:r>
              <a:rPr lang="en-US" sz="3600" dirty="0">
                <a:latin typeface="Calibri" pitchFamily="34" charset="0"/>
              </a:rPr>
              <a:t>that we may be saved.</a:t>
            </a:r>
          </a:p>
        </p:txBody>
      </p:sp>
      <p:sp>
        <p:nvSpPr>
          <p:cNvPr id="7171" name="Rectangle 2"/>
          <p:cNvSpPr>
            <a:spLocks noChangeArrowheads="1"/>
          </p:cNvSpPr>
          <p:nvPr/>
        </p:nvSpPr>
        <p:spPr bwMode="auto">
          <a:xfrm>
            <a:off x="6858000" y="4114801"/>
            <a:ext cx="2514600" cy="461963"/>
          </a:xfrm>
          <a:prstGeom prst="rect">
            <a:avLst/>
          </a:prstGeom>
          <a:noFill/>
          <a:ln w="9525">
            <a:noFill/>
            <a:miter lim="800000"/>
            <a:headEnd/>
            <a:tailEnd/>
          </a:ln>
        </p:spPr>
        <p:txBody>
          <a:bodyPr>
            <a:spAutoFit/>
          </a:bodyPr>
          <a:lstStyle/>
          <a:p>
            <a:r>
              <a:rPr lang="en-US" sz="2400">
                <a:latin typeface="Calibri" pitchFamily="34" charset="0"/>
              </a:rPr>
              <a:t>Psalm 80:3</a:t>
            </a:r>
          </a:p>
        </p:txBody>
      </p:sp>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D63ABB-4FD1-4DD1-9151-A8DC59384B5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38614" y="24354"/>
            <a:ext cx="7391187" cy="5995446"/>
          </a:xfrm>
          <a:prstGeom prst="rect">
            <a:avLst/>
          </a:prstGeom>
        </p:spPr>
      </p:pic>
      <p:sp>
        <p:nvSpPr>
          <p:cNvPr id="3" name="TextBox 2"/>
          <p:cNvSpPr txBox="1"/>
          <p:nvPr/>
        </p:nvSpPr>
        <p:spPr>
          <a:xfrm>
            <a:off x="1295400" y="6324600"/>
            <a:ext cx="8458200" cy="307777"/>
          </a:xfrm>
          <a:prstGeom prst="rect">
            <a:avLst/>
          </a:prstGeom>
          <a:noFill/>
        </p:spPr>
        <p:txBody>
          <a:bodyPr wrap="square">
            <a:spAutoFit/>
          </a:bodyPr>
          <a:lstStyle/>
          <a:p>
            <a:pPr algn="r" fontAlgn="auto">
              <a:spcBef>
                <a:spcPts val="0"/>
              </a:spcBef>
              <a:spcAft>
                <a:spcPts val="0"/>
              </a:spcAft>
              <a:defRPr/>
            </a:pPr>
            <a:r>
              <a:rPr lang="en-US" sz="1400" dirty="0">
                <a:solidFill>
                  <a:schemeClr val="tx1">
                    <a:lumMod val="95000"/>
                  </a:schemeClr>
                </a:solidFill>
                <a:latin typeface="+mn-lt"/>
                <a:cs typeface="+mn-cs"/>
              </a:rPr>
              <a:t>God, from Baptism of Jesus  --  Lorenzo Scott, Smithsonian American Art Museum, Washington, DC</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2438400" y="1371601"/>
            <a:ext cx="7467600" cy="2308225"/>
          </a:xfrm>
          <a:prstGeom prst="rect">
            <a:avLst/>
          </a:prstGeom>
          <a:noFill/>
          <a:ln w="9525">
            <a:noFill/>
            <a:miter lim="800000"/>
            <a:headEnd/>
            <a:tailEnd/>
          </a:ln>
        </p:spPr>
        <p:txBody>
          <a:bodyPr>
            <a:spAutoFit/>
          </a:bodyPr>
          <a:lstStyle/>
          <a:p>
            <a:r>
              <a:rPr lang="en-US" sz="3600">
                <a:latin typeface="Calibri" pitchFamily="34" charset="0"/>
              </a:rPr>
              <a:t> …the gospel concerning his Son, who was descended from David…which he promised beforehand through his prophets in the holy scriptures…</a:t>
            </a:r>
          </a:p>
        </p:txBody>
      </p:sp>
      <p:sp>
        <p:nvSpPr>
          <p:cNvPr id="9219" name="Rectangle 2"/>
          <p:cNvSpPr>
            <a:spLocks noChangeArrowheads="1"/>
          </p:cNvSpPr>
          <p:nvPr/>
        </p:nvSpPr>
        <p:spPr bwMode="auto">
          <a:xfrm>
            <a:off x="6858000" y="4114801"/>
            <a:ext cx="2514600" cy="461963"/>
          </a:xfrm>
          <a:prstGeom prst="rect">
            <a:avLst/>
          </a:prstGeom>
          <a:noFill/>
          <a:ln w="9525">
            <a:noFill/>
            <a:miter lim="800000"/>
            <a:headEnd/>
            <a:tailEnd/>
          </a:ln>
        </p:spPr>
        <p:txBody>
          <a:bodyPr>
            <a:spAutoFit/>
          </a:bodyPr>
          <a:lstStyle/>
          <a:p>
            <a:r>
              <a:rPr lang="en-US" sz="2400">
                <a:latin typeface="Calibri" pitchFamily="34" charset="0"/>
              </a:rPr>
              <a:t>Romans 1:3a, 2</a:t>
            </a:r>
          </a:p>
        </p:txBody>
      </p:sp>
    </p:spTree>
  </p:cSld>
  <p:clrMapOvr>
    <a:masterClrMapping/>
  </p:clrMapOvr>
  <p:transition advTm="8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9623</TotalTime>
  <Words>774</Words>
  <Application>Microsoft Office PowerPoint</Application>
  <PresentationFormat>Widescreen</PresentationFormat>
  <Paragraphs>89</Paragraphs>
  <Slides>27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Fourth Sunday of Advent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Anne</dc:creator>
  <cp:lastModifiedBy>Anne Richardson</cp:lastModifiedBy>
  <cp:revision>684</cp:revision>
  <dcterms:created xsi:type="dcterms:W3CDTF">2016-06-23T15:06:15Z</dcterms:created>
  <dcterms:modified xsi:type="dcterms:W3CDTF">2022-09-15T15:18:54Z</dcterms:modified>
</cp:coreProperties>
</file>